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tags/tag10.xml" ContentType="application/vnd.openxmlformats-officedocument.presentationml.tags+xml"/>
  <Override PartName="/ppt/notesSlides/notesSlide18.xml" ContentType="application/vnd.openxmlformats-officedocument.presentationml.notesSlide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notesSlides/notesSlide24.xml" ContentType="application/vnd.openxmlformats-officedocument.presentationml.notesSlide+xml"/>
  <Override PartName="/ppt/tags/tag17.xml" ContentType="application/vnd.openxmlformats-officedocument.presentationml.tags+xml"/>
  <Override PartName="/ppt/notesSlides/notesSlide25.xml" ContentType="application/vnd.openxmlformats-officedocument.presentationml.notesSlide+xml"/>
  <Override PartName="/ppt/tags/tag18.xml" ContentType="application/vnd.openxmlformats-officedocument.presentationml.tags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27.xml" ContentType="application/vnd.openxmlformats-officedocument.presentationml.notesSlide+xml"/>
  <Override PartName="/ppt/tags/tag20.xml" ContentType="application/vnd.openxmlformats-officedocument.presentationml.tags+xml"/>
  <Override PartName="/ppt/notesSlides/notesSlide28.xml" ContentType="application/vnd.openxmlformats-officedocument.presentationml.notesSlide+xml"/>
  <Override PartName="/ppt/tags/tag21.xml" ContentType="application/vnd.openxmlformats-officedocument.presentationml.tags+xml"/>
  <Override PartName="/ppt/notesSlides/notesSlide29.xml" ContentType="application/vnd.openxmlformats-officedocument.presentationml.notesSlide+xml"/>
  <Override PartName="/ppt/tags/tag22.xml" ContentType="application/vnd.openxmlformats-officedocument.presentationml.tags+xml"/>
  <Override PartName="/ppt/notesSlides/notesSlide30.xml" ContentType="application/vnd.openxmlformats-officedocument.presentationml.notesSlide+xml"/>
  <Override PartName="/ppt/tags/tag23.xml" ContentType="application/vnd.openxmlformats-officedocument.presentationml.tags+xml"/>
  <Override PartName="/ppt/notesSlides/notesSlide31.xml" ContentType="application/vnd.openxmlformats-officedocument.presentationml.notesSlide+xml"/>
  <Override PartName="/ppt/tags/tag24.xml" ContentType="application/vnd.openxmlformats-officedocument.presentationml.tags+xml"/>
  <Override PartName="/ppt/notesSlides/notesSlide32.xml" ContentType="application/vnd.openxmlformats-officedocument.presentationml.notesSlide+xml"/>
  <Override PartName="/ppt/tags/tag25.xml" ContentType="application/vnd.openxmlformats-officedocument.presentationml.tags+xml"/>
  <Override PartName="/ppt/notesSlides/notesSlide33.xml" ContentType="application/vnd.openxmlformats-officedocument.presentationml.notesSlide+xml"/>
  <Override PartName="/ppt/tags/tag26.xml" ContentType="application/vnd.openxmlformats-officedocument.presentationml.tags+xml"/>
  <Override PartName="/ppt/notesSlides/notesSlide34.xml" ContentType="application/vnd.openxmlformats-officedocument.presentationml.notesSlide+xml"/>
  <Override PartName="/ppt/tags/tag27.xml" ContentType="application/vnd.openxmlformats-officedocument.presentationml.tags+xml"/>
  <Override PartName="/ppt/notesSlides/notesSlide35.xml" ContentType="application/vnd.openxmlformats-officedocument.presentationml.notesSlide+xml"/>
  <Override PartName="/ppt/tags/tag28.xml" ContentType="application/vnd.openxmlformats-officedocument.presentationml.tags+xml"/>
  <Override PartName="/ppt/notesSlides/notesSlide36.xml" ContentType="application/vnd.openxmlformats-officedocument.presentationml.notesSlide+xml"/>
  <Override PartName="/ppt/tags/tag29.xml" ContentType="application/vnd.openxmlformats-officedocument.presentationml.tags+xml"/>
  <Override PartName="/ppt/notesSlides/notesSlide37.xml" ContentType="application/vnd.openxmlformats-officedocument.presentationml.notesSlide+xml"/>
  <Override PartName="/ppt/tags/tag30.xml" ContentType="application/vnd.openxmlformats-officedocument.presentationml.tags+xml"/>
  <Override PartName="/ppt/notesSlides/notesSlide38.xml" ContentType="application/vnd.openxmlformats-officedocument.presentationml.notesSlide+xml"/>
  <Override PartName="/ppt/tags/tag31.xml" ContentType="application/vnd.openxmlformats-officedocument.presentationml.tags+xml"/>
  <Override PartName="/ppt/notesSlides/notesSlide39.xml" ContentType="application/vnd.openxmlformats-officedocument.presentationml.notesSlide+xml"/>
  <Override PartName="/ppt/tags/tag32.xml" ContentType="application/vnd.openxmlformats-officedocument.presentationml.tags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7"/>
  </p:notesMasterIdLst>
  <p:handoutMasterIdLst>
    <p:handoutMasterId r:id="rId48"/>
  </p:handoutMasterIdLst>
  <p:sldIdLst>
    <p:sldId id="520" r:id="rId5"/>
    <p:sldId id="606" r:id="rId6"/>
    <p:sldId id="605" r:id="rId7"/>
    <p:sldId id="622" r:id="rId8"/>
    <p:sldId id="500" r:id="rId9"/>
    <p:sldId id="596" r:id="rId10"/>
    <p:sldId id="541" r:id="rId11"/>
    <p:sldId id="552" r:id="rId12"/>
    <p:sldId id="580" r:id="rId13"/>
    <p:sldId id="587" r:id="rId14"/>
    <p:sldId id="562" r:id="rId15"/>
    <p:sldId id="563" r:id="rId16"/>
    <p:sldId id="618" r:id="rId17"/>
    <p:sldId id="515" r:id="rId18"/>
    <p:sldId id="516" r:id="rId19"/>
    <p:sldId id="498" r:id="rId20"/>
    <p:sldId id="522" r:id="rId21"/>
    <p:sldId id="546" r:id="rId22"/>
    <p:sldId id="474" r:id="rId23"/>
    <p:sldId id="475" r:id="rId24"/>
    <p:sldId id="476" r:id="rId25"/>
    <p:sldId id="589" r:id="rId26"/>
    <p:sldId id="477" r:id="rId27"/>
    <p:sldId id="478" r:id="rId28"/>
    <p:sldId id="479" r:id="rId29"/>
    <p:sldId id="590" r:id="rId30"/>
    <p:sldId id="480" r:id="rId31"/>
    <p:sldId id="481" r:id="rId32"/>
    <p:sldId id="482" r:id="rId33"/>
    <p:sldId id="483" r:id="rId34"/>
    <p:sldId id="484" r:id="rId35"/>
    <p:sldId id="485" r:id="rId36"/>
    <p:sldId id="569" r:id="rId37"/>
    <p:sldId id="570" r:id="rId38"/>
    <p:sldId id="617" r:id="rId39"/>
    <p:sldId id="489" r:id="rId40"/>
    <p:sldId id="490" r:id="rId41"/>
    <p:sldId id="491" r:id="rId42"/>
    <p:sldId id="492" r:id="rId43"/>
    <p:sldId id="493" r:id="rId44"/>
    <p:sldId id="494" r:id="rId45"/>
    <p:sldId id="499" r:id="rId46"/>
  </p:sldIdLst>
  <p:sldSz cx="12192000" cy="6858000"/>
  <p:notesSz cx="6858000" cy="9144000"/>
  <p:custDataLst>
    <p:tags r:id="rId4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CE5"/>
    <a:srgbClr val="008253"/>
    <a:srgbClr val="E8E9E8"/>
    <a:srgbClr val="686E63"/>
    <a:srgbClr val="D9ECF6"/>
    <a:srgbClr val="007FC2"/>
    <a:srgbClr val="EBE9F2"/>
    <a:srgbClr val="776AAA"/>
    <a:srgbClr val="0E1E42"/>
    <a:srgbClr val="4557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3D9C87-5E23-45D1-B6C9-9DA36CA6B7B5}" v="227" dt="2026-03-23T04:02:02.842"/>
    <p1510:client id="{DEAB558D-5ED0-4241-B48B-9E9B72799D21}" v="19" dt="2026-03-23T21:56:01.7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1138" autoAdjust="0"/>
  </p:normalViewPr>
  <p:slideViewPr>
    <p:cSldViewPr snapToGrid="0">
      <p:cViewPr varScale="1">
        <p:scale>
          <a:sx n="67" d="100"/>
          <a:sy n="67" d="100"/>
        </p:scale>
        <p:origin x="223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handoutMaster" Target="handoutMasters/handoutMaster1.xml"/><Relationship Id="rId56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custSel addSld delSld modSld modMainMaster">
      <pc:chgData name="Kerrie Shanahan" userId="ae473d9f-76e9-476f-892f-2674ea963afc" providerId="ADAL" clId="{1C2628FB-1F07-4B48-8FB3-27553585B1CA}" dt="2026-03-23T21:55:57.591" v="6560" actId="2"/>
      <pc:docMkLst>
        <pc:docMk/>
      </pc:docMkLst>
      <pc:sldChg chg="modSp mod">
        <pc:chgData name="Kerrie Shanahan" userId="ae473d9f-76e9-476f-892f-2674ea963afc" providerId="ADAL" clId="{1C2628FB-1F07-4B48-8FB3-27553585B1CA}" dt="2026-03-16T00:40:31.134" v="6380" actId="962"/>
        <pc:sldMkLst>
          <pc:docMk/>
          <pc:sldMk cId="3581799720" sldId="476"/>
        </pc:sldMkLst>
        <pc:grpChg chg="mod">
          <ac:chgData name="Kerrie Shanahan" userId="ae473d9f-76e9-476f-892f-2674ea963afc" providerId="ADAL" clId="{1C2628FB-1F07-4B48-8FB3-27553585B1CA}" dt="2026-03-16T00:40:31.134" v="6380" actId="962"/>
          <ac:grpSpMkLst>
            <pc:docMk/>
            <pc:sldMk cId="3581799720" sldId="476"/>
            <ac:grpSpMk id="4" creationId="{21BA8A5F-2DD7-91A7-A21F-DA7CBBE55338}"/>
          </ac:grpSpMkLst>
        </pc:grpChg>
      </pc:sldChg>
      <pc:sldChg chg="addSp delSp modSp mod modNotesTx">
        <pc:chgData name="Kerrie Shanahan" userId="ae473d9f-76e9-476f-892f-2674ea963afc" providerId="ADAL" clId="{1C2628FB-1F07-4B48-8FB3-27553585B1CA}" dt="2026-03-23T00:45:48.260" v="6507" actId="20577"/>
        <pc:sldMkLst>
          <pc:docMk/>
          <pc:sldMk cId="3342199426" sldId="478"/>
        </pc:sldMkLst>
        <pc:spChg chg="mod">
          <ac:chgData name="Kerrie Shanahan" userId="ae473d9f-76e9-476f-892f-2674ea963afc" providerId="ADAL" clId="{1C2628FB-1F07-4B48-8FB3-27553585B1CA}" dt="2026-03-02T03:55:24.937" v="6110" actId="20577"/>
          <ac:spMkLst>
            <pc:docMk/>
            <pc:sldMk cId="3342199426" sldId="478"/>
            <ac:spMk id="6" creationId="{6C94AE26-447B-E891-F693-EAE651843C18}"/>
          </ac:spMkLst>
        </pc:spChg>
      </pc:sldChg>
      <pc:sldChg chg="addSp delSp modSp mod modNotesTx">
        <pc:chgData name="Kerrie Shanahan" userId="ae473d9f-76e9-476f-892f-2674ea963afc" providerId="ADAL" clId="{1C2628FB-1F07-4B48-8FB3-27553585B1CA}" dt="2026-03-02T03:55:53.080" v="6114" actId="20577"/>
        <pc:sldMkLst>
          <pc:docMk/>
          <pc:sldMk cId="1061470866" sldId="479"/>
        </pc:sldMkLst>
        <pc:spChg chg="mod">
          <ac:chgData name="Kerrie Shanahan" userId="ae473d9f-76e9-476f-892f-2674ea963afc" providerId="ADAL" clId="{1C2628FB-1F07-4B48-8FB3-27553585B1CA}" dt="2026-03-02T03:55:53.080" v="6114" actId="20577"/>
          <ac:spMkLst>
            <pc:docMk/>
            <pc:sldMk cId="1061470866" sldId="479"/>
            <ac:spMk id="8" creationId="{AB9E868B-9A7F-F8D8-73C8-9E92F51E9758}"/>
          </ac:spMkLst>
        </pc:spChg>
      </pc:sldChg>
      <pc:sldChg chg="modSp mod">
        <pc:chgData name="Kerrie Shanahan" userId="ae473d9f-76e9-476f-892f-2674ea963afc" providerId="ADAL" clId="{1C2628FB-1F07-4B48-8FB3-27553585B1CA}" dt="2026-03-16T00:40:46.860" v="6384" actId="962"/>
        <pc:sldMkLst>
          <pc:docMk/>
          <pc:sldMk cId="3426776120" sldId="480"/>
        </pc:sldMkLst>
        <pc:picChg chg="mod">
          <ac:chgData name="Kerrie Shanahan" userId="ae473d9f-76e9-476f-892f-2674ea963afc" providerId="ADAL" clId="{1C2628FB-1F07-4B48-8FB3-27553585B1CA}" dt="2026-03-16T00:40:46.860" v="6384" actId="962"/>
          <ac:picMkLst>
            <pc:docMk/>
            <pc:sldMk cId="3426776120" sldId="480"/>
            <ac:picMk id="5" creationId="{FE4FAC12-24C3-2F45-5158-FA5B272BE818}"/>
          </ac:picMkLst>
        </pc:picChg>
      </pc:sldChg>
      <pc:sldChg chg="delSp modSp mod">
        <pc:chgData name="Kerrie Shanahan" userId="ae473d9f-76e9-476f-892f-2674ea963afc" providerId="ADAL" clId="{1C2628FB-1F07-4B48-8FB3-27553585B1CA}" dt="2026-03-16T00:41:26.182" v="6440" actId="962"/>
        <pc:sldMkLst>
          <pc:docMk/>
          <pc:sldMk cId="2954135154" sldId="481"/>
        </pc:sldMkLst>
        <pc:picChg chg="mod topLvl">
          <ac:chgData name="Kerrie Shanahan" userId="ae473d9f-76e9-476f-892f-2674ea963afc" providerId="ADAL" clId="{1C2628FB-1F07-4B48-8FB3-27553585B1CA}" dt="2026-03-16T00:41:22.502" v="6430" actId="962"/>
          <ac:picMkLst>
            <pc:docMk/>
            <pc:sldMk cId="2954135154" sldId="481"/>
            <ac:picMk id="11" creationId="{3CE93D7C-28E6-C3E1-09BD-A05674159B34}"/>
          </ac:picMkLst>
        </pc:picChg>
        <pc:picChg chg="mod topLvl">
          <ac:chgData name="Kerrie Shanahan" userId="ae473d9f-76e9-476f-892f-2674ea963afc" providerId="ADAL" clId="{1C2628FB-1F07-4B48-8FB3-27553585B1CA}" dt="2026-03-16T00:41:26.182" v="6440" actId="962"/>
          <ac:picMkLst>
            <pc:docMk/>
            <pc:sldMk cId="2954135154" sldId="481"/>
            <ac:picMk id="12" creationId="{8CCAF8D5-8479-F3D3-6781-00B8A13E0914}"/>
          </ac:picMkLst>
        </pc:picChg>
      </pc:sldChg>
      <pc:sldChg chg="delSp modSp mod">
        <pc:chgData name="Kerrie Shanahan" userId="ae473d9f-76e9-476f-892f-2674ea963afc" providerId="ADAL" clId="{1C2628FB-1F07-4B48-8FB3-27553585B1CA}" dt="2026-03-16T00:41:14.292" v="6421" actId="962"/>
        <pc:sldMkLst>
          <pc:docMk/>
          <pc:sldMk cId="1998018280" sldId="482"/>
        </pc:sldMkLst>
        <pc:picChg chg="mod topLvl">
          <ac:chgData name="Kerrie Shanahan" userId="ae473d9f-76e9-476f-892f-2674ea963afc" providerId="ADAL" clId="{1C2628FB-1F07-4B48-8FB3-27553585B1CA}" dt="2026-03-16T00:41:01.864" v="6393" actId="962"/>
          <ac:picMkLst>
            <pc:docMk/>
            <pc:sldMk cId="1998018280" sldId="482"/>
            <ac:picMk id="4" creationId="{E955BF18-D634-4BED-6D46-56B18A26AB41}"/>
          </ac:picMkLst>
        </pc:picChg>
        <pc:picChg chg="mod topLvl">
          <ac:chgData name="Kerrie Shanahan" userId="ae473d9f-76e9-476f-892f-2674ea963afc" providerId="ADAL" clId="{1C2628FB-1F07-4B48-8FB3-27553585B1CA}" dt="2026-03-16T00:41:07.332" v="6403" actId="962"/>
          <ac:picMkLst>
            <pc:docMk/>
            <pc:sldMk cId="1998018280" sldId="482"/>
            <ac:picMk id="8" creationId="{12C2D759-60F1-5A88-0CC6-BA926CD1908D}"/>
          </ac:picMkLst>
        </pc:picChg>
        <pc:picChg chg="mod topLvl">
          <ac:chgData name="Kerrie Shanahan" userId="ae473d9f-76e9-476f-892f-2674ea963afc" providerId="ADAL" clId="{1C2628FB-1F07-4B48-8FB3-27553585B1CA}" dt="2026-03-16T00:41:14.292" v="6421" actId="962"/>
          <ac:picMkLst>
            <pc:docMk/>
            <pc:sldMk cId="1998018280" sldId="482"/>
            <ac:picMk id="11" creationId="{1C6DFEBB-3355-7822-36F9-63037C5A6422}"/>
          </ac:picMkLst>
        </pc:picChg>
      </pc:sldChg>
      <pc:sldChg chg="modSp mod">
        <pc:chgData name="Kerrie Shanahan" userId="ae473d9f-76e9-476f-892f-2674ea963afc" providerId="ADAL" clId="{1C2628FB-1F07-4B48-8FB3-27553585B1CA}" dt="2026-03-16T00:41:39.374" v="6448" actId="962"/>
        <pc:sldMkLst>
          <pc:docMk/>
          <pc:sldMk cId="3587135087" sldId="483"/>
        </pc:sldMkLst>
        <pc:grpChg chg="mod">
          <ac:chgData name="Kerrie Shanahan" userId="ae473d9f-76e9-476f-892f-2674ea963afc" providerId="ADAL" clId="{1C2628FB-1F07-4B48-8FB3-27553585B1CA}" dt="2026-03-16T00:41:39.374" v="6448" actId="962"/>
          <ac:grpSpMkLst>
            <pc:docMk/>
            <pc:sldMk cId="3587135087" sldId="483"/>
            <ac:grpSpMk id="10" creationId="{9E862F20-CEA7-B338-9156-DB4BDCAC121F}"/>
          </ac:grpSpMkLst>
        </pc:grpChg>
      </pc:sldChg>
      <pc:sldChg chg="modSp mod">
        <pc:chgData name="Kerrie Shanahan" userId="ae473d9f-76e9-476f-892f-2674ea963afc" providerId="ADAL" clId="{1C2628FB-1F07-4B48-8FB3-27553585B1CA}" dt="2026-03-16T00:41:48.350" v="6468" actId="962"/>
        <pc:sldMkLst>
          <pc:docMk/>
          <pc:sldMk cId="1827811589" sldId="484"/>
        </pc:sldMkLst>
        <pc:grpChg chg="mod">
          <ac:chgData name="Kerrie Shanahan" userId="ae473d9f-76e9-476f-892f-2674ea963afc" providerId="ADAL" clId="{1C2628FB-1F07-4B48-8FB3-27553585B1CA}" dt="2026-03-16T00:41:44.501" v="6460" actId="962"/>
          <ac:grpSpMkLst>
            <pc:docMk/>
            <pc:sldMk cId="1827811589" sldId="484"/>
            <ac:grpSpMk id="2" creationId="{807BE13F-0194-937C-5173-08082BC7BE61}"/>
          </ac:grpSpMkLst>
        </pc:grpChg>
        <pc:grpChg chg="mod">
          <ac:chgData name="Kerrie Shanahan" userId="ae473d9f-76e9-476f-892f-2674ea963afc" providerId="ADAL" clId="{1C2628FB-1F07-4B48-8FB3-27553585B1CA}" dt="2026-03-16T00:41:48.350" v="6468" actId="962"/>
          <ac:grpSpMkLst>
            <pc:docMk/>
            <pc:sldMk cId="1827811589" sldId="484"/>
            <ac:grpSpMk id="4" creationId="{33C3B327-65C3-1954-9445-102EFC21A62E}"/>
          </ac:grpSpMkLst>
        </pc:grpChg>
      </pc:sldChg>
      <pc:sldChg chg="delSp modSp mod">
        <pc:chgData name="Kerrie Shanahan" userId="ae473d9f-76e9-476f-892f-2674ea963afc" providerId="ADAL" clId="{1C2628FB-1F07-4B48-8FB3-27553585B1CA}" dt="2026-03-16T00:42:51.464" v="6505"/>
        <pc:sldMkLst>
          <pc:docMk/>
          <pc:sldMk cId="3377584655" sldId="485"/>
        </pc:sldMkLst>
        <pc:grpChg chg="mod">
          <ac:chgData name="Kerrie Shanahan" userId="ae473d9f-76e9-476f-892f-2674ea963afc" providerId="ADAL" clId="{1C2628FB-1F07-4B48-8FB3-27553585B1CA}" dt="2026-03-16T00:42:02.067" v="6489" actId="962"/>
          <ac:grpSpMkLst>
            <pc:docMk/>
            <pc:sldMk cId="3377584655" sldId="485"/>
            <ac:grpSpMk id="13" creationId="{9FD5BD31-D86D-3ADE-DEB3-A9278393B244}"/>
          </ac:grpSpMkLst>
        </pc:grpChg>
        <pc:picChg chg="mod topLvl">
          <ac:chgData name="Kerrie Shanahan" userId="ae473d9f-76e9-476f-892f-2674ea963afc" providerId="ADAL" clId="{1C2628FB-1F07-4B48-8FB3-27553585B1CA}" dt="2026-03-16T00:41:57.971" v="6477" actId="962"/>
          <ac:picMkLst>
            <pc:docMk/>
            <pc:sldMk cId="3377584655" sldId="485"/>
            <ac:picMk id="4" creationId="{F0205D3E-C599-6078-9A49-FFED81CB14CA}"/>
          </ac:picMkLst>
        </pc:picChg>
        <pc:picChg chg="mod ord topLvl">
          <ac:chgData name="Kerrie Shanahan" userId="ae473d9f-76e9-476f-892f-2674ea963afc" providerId="ADAL" clId="{1C2628FB-1F07-4B48-8FB3-27553585B1CA}" dt="2026-03-16T00:42:51.464" v="6505"/>
          <ac:picMkLst>
            <pc:docMk/>
            <pc:sldMk cId="3377584655" sldId="485"/>
            <ac:picMk id="11" creationId="{880375A4-1D1E-6135-75A3-FD578D710CAA}"/>
          </ac:picMkLst>
        </pc:picChg>
        <pc:cxnChg chg="mod">
          <ac:chgData name="Kerrie Shanahan" userId="ae473d9f-76e9-476f-892f-2674ea963afc" providerId="ADAL" clId="{1C2628FB-1F07-4B48-8FB3-27553585B1CA}" dt="2026-03-16T00:42:26.595" v="6501" actId="962"/>
          <ac:cxnSpMkLst>
            <pc:docMk/>
            <pc:sldMk cId="3377584655" sldId="485"/>
            <ac:cxnSpMk id="3" creationId="{BA2F6C4B-DFA1-F517-8974-1B25BCD0E5F9}"/>
          </ac:cxnSpMkLst>
        </pc:cxnChg>
        <pc:cxnChg chg="mod topLvl">
          <ac:chgData name="Kerrie Shanahan" userId="ae473d9f-76e9-476f-892f-2674ea963afc" providerId="ADAL" clId="{1C2628FB-1F07-4B48-8FB3-27553585B1CA}" dt="2026-03-16T00:42:23.656" v="6500" actId="962"/>
          <ac:cxnSpMkLst>
            <pc:docMk/>
            <pc:sldMk cId="3377584655" sldId="485"/>
            <ac:cxnSpMk id="5" creationId="{D2797E3F-8B44-AA0A-07B2-D4C19873860D}"/>
          </ac:cxnSpMkLst>
        </pc:cxnChg>
      </pc:sldChg>
      <pc:sldChg chg="modSp modNotesTx">
        <pc:chgData name="Kerrie Shanahan" userId="ae473d9f-76e9-476f-892f-2674ea963afc" providerId="ADAL" clId="{1C2628FB-1F07-4B48-8FB3-27553585B1CA}" dt="2026-03-23T00:50:02.214" v="6524" actId="20577"/>
        <pc:sldMkLst>
          <pc:docMk/>
          <pc:sldMk cId="508572399" sldId="490"/>
        </pc:sldMkLst>
      </pc:sldChg>
      <pc:sldChg chg="modNotesTx">
        <pc:chgData name="Kerrie Shanahan" userId="ae473d9f-76e9-476f-892f-2674ea963afc" providerId="ADAL" clId="{1C2628FB-1F07-4B48-8FB3-27553585B1CA}" dt="2026-03-23T00:50:48.130" v="6540" actId="20577"/>
        <pc:sldMkLst>
          <pc:docMk/>
          <pc:sldMk cId="1157311959" sldId="491"/>
        </pc:sldMkLst>
      </pc:sldChg>
      <pc:sldChg chg="modSp mod">
        <pc:chgData name="Kerrie Shanahan" userId="ae473d9f-76e9-476f-892f-2674ea963afc" providerId="ADAL" clId="{1C2628FB-1F07-4B48-8FB3-27553585B1CA}" dt="2026-03-16T00:39:44.210" v="6366" actId="962"/>
        <pc:sldMkLst>
          <pc:docMk/>
          <pc:sldMk cId="258130066" sldId="492"/>
        </pc:sldMkLst>
        <pc:picChg chg="mod">
          <ac:chgData name="Kerrie Shanahan" userId="ae473d9f-76e9-476f-892f-2674ea963afc" providerId="ADAL" clId="{1C2628FB-1F07-4B48-8FB3-27553585B1CA}" dt="2026-03-16T00:39:42.961" v="6365" actId="962"/>
          <ac:picMkLst>
            <pc:docMk/>
            <pc:sldMk cId="258130066" sldId="492"/>
            <ac:picMk id="2" creationId="{108BDE09-945B-8032-1561-532E24161CE4}"/>
          </ac:picMkLst>
        </pc:picChg>
        <pc:picChg chg="mod">
          <ac:chgData name="Kerrie Shanahan" userId="ae473d9f-76e9-476f-892f-2674ea963afc" providerId="ADAL" clId="{1C2628FB-1F07-4B48-8FB3-27553585B1CA}" dt="2026-03-16T00:39:37.596" v="6364" actId="962"/>
          <ac:picMkLst>
            <pc:docMk/>
            <pc:sldMk cId="258130066" sldId="492"/>
            <ac:picMk id="6" creationId="{68F43B59-FD6A-19B4-BDA8-F99638D4C2AF}"/>
          </ac:picMkLst>
        </pc:picChg>
        <pc:picChg chg="mod">
          <ac:chgData name="Kerrie Shanahan" userId="ae473d9f-76e9-476f-892f-2674ea963afc" providerId="ADAL" clId="{1C2628FB-1F07-4B48-8FB3-27553585B1CA}" dt="2026-03-16T00:39:32.413" v="6363" actId="962"/>
          <ac:picMkLst>
            <pc:docMk/>
            <pc:sldMk cId="258130066" sldId="492"/>
            <ac:picMk id="7" creationId="{51C3F29B-273B-A73B-7CA5-E25A903EA4CE}"/>
          </ac:picMkLst>
        </pc:picChg>
        <pc:cxnChg chg="mod">
          <ac:chgData name="Kerrie Shanahan" userId="ae473d9f-76e9-476f-892f-2674ea963afc" providerId="ADAL" clId="{1C2628FB-1F07-4B48-8FB3-27553585B1CA}" dt="2026-03-16T00:39:44.210" v="6366" actId="962"/>
          <ac:cxnSpMkLst>
            <pc:docMk/>
            <pc:sldMk cId="258130066" sldId="492"/>
            <ac:cxnSpMk id="5" creationId="{10F5F2F2-B214-E2E3-F5DF-EAE5E694E86B}"/>
          </ac:cxnSpMkLst>
        </pc:cxnChg>
      </pc:sldChg>
      <pc:sldChg chg="modSp mod modNotesTx">
        <pc:chgData name="Kerrie Shanahan" userId="ae473d9f-76e9-476f-892f-2674ea963afc" providerId="ADAL" clId="{1C2628FB-1F07-4B48-8FB3-27553585B1CA}" dt="2026-03-16T00:42:40.319" v="6503" actId="962"/>
        <pc:sldMkLst>
          <pc:docMk/>
          <pc:sldMk cId="2389358011" sldId="493"/>
        </pc:sldMkLst>
        <pc:picChg chg="mod">
          <ac:chgData name="Kerrie Shanahan" userId="ae473d9f-76e9-476f-892f-2674ea963afc" providerId="ADAL" clId="{1C2628FB-1F07-4B48-8FB3-27553585B1CA}" dt="2026-03-16T00:42:40.319" v="6503" actId="962"/>
          <ac:picMkLst>
            <pc:docMk/>
            <pc:sldMk cId="2389358011" sldId="493"/>
            <ac:picMk id="2" creationId="{384FF3A5-9ADD-594A-A96A-78E8B9D9D57E}"/>
          </ac:picMkLst>
        </pc:picChg>
      </pc:sldChg>
      <pc:sldChg chg="modSp mod">
        <pc:chgData name="Kerrie Shanahan" userId="ae473d9f-76e9-476f-892f-2674ea963afc" providerId="ADAL" clId="{1C2628FB-1F07-4B48-8FB3-27553585B1CA}" dt="2026-03-16T00:38:20.328" v="6353"/>
        <pc:sldMkLst>
          <pc:docMk/>
          <pc:sldMk cId="4124420387" sldId="500"/>
        </pc:sldMkLst>
        <pc:spChg chg="ord">
          <ac:chgData name="Kerrie Shanahan" userId="ae473d9f-76e9-476f-892f-2674ea963afc" providerId="ADAL" clId="{1C2628FB-1F07-4B48-8FB3-27553585B1CA}" dt="2026-03-16T00:38:20.328" v="6353"/>
          <ac:spMkLst>
            <pc:docMk/>
            <pc:sldMk cId="4124420387" sldId="500"/>
            <ac:spMk id="4" creationId="{1E40F961-2515-A6E8-4460-A10DF867F931}"/>
          </ac:spMkLst>
        </pc:spChg>
        <pc:spChg chg="ord">
          <ac:chgData name="Kerrie Shanahan" userId="ae473d9f-76e9-476f-892f-2674ea963afc" providerId="ADAL" clId="{1C2628FB-1F07-4B48-8FB3-27553585B1CA}" dt="2026-03-16T00:38:13.274" v="6352"/>
          <ac:spMkLst>
            <pc:docMk/>
            <pc:sldMk cId="4124420387" sldId="500"/>
            <ac:spMk id="10" creationId="{F66E7334-4574-047B-8DC8-D58B52C9BB85}"/>
          </ac:spMkLst>
        </pc:spChg>
      </pc:sldChg>
      <pc:sldChg chg="modSp mod">
        <pc:chgData name="Kerrie Shanahan" userId="ae473d9f-76e9-476f-892f-2674ea963afc" providerId="ADAL" clId="{1C2628FB-1F07-4B48-8FB3-27553585B1CA}" dt="2026-03-23T21:55:57.591" v="6560" actId="2"/>
        <pc:sldMkLst>
          <pc:docMk/>
          <pc:sldMk cId="409148390" sldId="520"/>
        </pc:sldMkLst>
        <pc:spChg chg="mod">
          <ac:chgData name="Kerrie Shanahan" userId="ae473d9f-76e9-476f-892f-2674ea963afc" providerId="ADAL" clId="{1C2628FB-1F07-4B48-8FB3-27553585B1CA}" dt="2026-03-23T21:55:57.591" v="6560" actId="2"/>
          <ac:spMkLst>
            <pc:docMk/>
            <pc:sldMk cId="409148390" sldId="520"/>
            <ac:spMk id="3" creationId="{62895D92-5D29-A0A5-02F1-CB32602CEFFE}"/>
          </ac:spMkLst>
        </pc:spChg>
        <pc:spChg chg="ord">
          <ac:chgData name="Kerrie Shanahan" userId="ae473d9f-76e9-476f-892f-2674ea963afc" providerId="ADAL" clId="{1C2628FB-1F07-4B48-8FB3-27553585B1CA}" dt="2026-03-16T00:38:02.109" v="6351"/>
          <ac:spMkLst>
            <pc:docMk/>
            <pc:sldMk cId="409148390" sldId="520"/>
            <ac:spMk id="7" creationId="{9890F197-D46C-9CA8-EE12-3BF470C0CDC9}"/>
          </ac:spMkLst>
        </pc:spChg>
      </pc:sldChg>
      <pc:sldChg chg="modSp mod">
        <pc:chgData name="Kerrie Shanahan" userId="ae473d9f-76e9-476f-892f-2674ea963afc" providerId="ADAL" clId="{1C2628FB-1F07-4B48-8FB3-27553585B1CA}" dt="2026-03-16T00:40:17.686" v="6376" actId="962"/>
        <pc:sldMkLst>
          <pc:docMk/>
          <pc:sldMk cId="309290176" sldId="522"/>
        </pc:sldMkLst>
        <pc:grpChg chg="mod">
          <ac:chgData name="Kerrie Shanahan" userId="ae473d9f-76e9-476f-892f-2674ea963afc" providerId="ADAL" clId="{1C2628FB-1F07-4B48-8FB3-27553585B1CA}" dt="2026-03-16T00:40:17.686" v="6376" actId="962"/>
          <ac:grpSpMkLst>
            <pc:docMk/>
            <pc:sldMk cId="309290176" sldId="522"/>
            <ac:grpSpMk id="2" creationId="{5AA7D30B-6FC4-D102-01DA-B1E9B0B124DA}"/>
          </ac:grpSpMkLst>
        </pc:grpChg>
      </pc:sldChg>
      <pc:sldChg chg="modSp mod">
        <pc:chgData name="Kerrie Shanahan" userId="ae473d9f-76e9-476f-892f-2674ea963afc" providerId="ADAL" clId="{1C2628FB-1F07-4B48-8FB3-27553585B1CA}" dt="2026-03-16T00:40:24.034" v="6378" actId="962"/>
        <pc:sldMkLst>
          <pc:docMk/>
          <pc:sldMk cId="2396794443" sldId="546"/>
        </pc:sldMkLst>
        <pc:grpChg chg="mod">
          <ac:chgData name="Kerrie Shanahan" userId="ae473d9f-76e9-476f-892f-2674ea963afc" providerId="ADAL" clId="{1C2628FB-1F07-4B48-8FB3-27553585B1CA}" dt="2026-03-16T00:40:24.034" v="6378" actId="962"/>
          <ac:grpSpMkLst>
            <pc:docMk/>
            <pc:sldMk cId="2396794443" sldId="546"/>
            <ac:grpSpMk id="7" creationId="{BACCA59F-B9EA-B255-31A1-BBDC81816426}"/>
          </ac:grpSpMkLst>
        </pc:grpChg>
      </pc:sldChg>
      <pc:sldChg chg="delSp modSp mod">
        <pc:chgData name="Kerrie Shanahan" userId="ae473d9f-76e9-476f-892f-2674ea963afc" providerId="ADAL" clId="{1C2628FB-1F07-4B48-8FB3-27553585B1CA}" dt="2026-03-16T00:39:04.183" v="6362"/>
        <pc:sldMkLst>
          <pc:docMk/>
          <pc:sldMk cId="1942781684" sldId="552"/>
        </pc:sldMkLst>
        <pc:picChg chg="mod ord topLvl">
          <ac:chgData name="Kerrie Shanahan" userId="ae473d9f-76e9-476f-892f-2674ea963afc" providerId="ADAL" clId="{1C2628FB-1F07-4B48-8FB3-27553585B1CA}" dt="2026-03-16T00:38:54.816" v="6359"/>
          <ac:picMkLst>
            <pc:docMk/>
            <pc:sldMk cId="1942781684" sldId="552"/>
            <ac:picMk id="3" creationId="{4DC2B831-6D4F-6B21-A8BC-67196759E769}"/>
          </ac:picMkLst>
        </pc:picChg>
        <pc:picChg chg="mod topLvl">
          <ac:chgData name="Kerrie Shanahan" userId="ae473d9f-76e9-476f-892f-2674ea963afc" providerId="ADAL" clId="{1C2628FB-1F07-4B48-8FB3-27553585B1CA}" dt="2026-03-16T00:38:31.553" v="6354" actId="962"/>
          <ac:picMkLst>
            <pc:docMk/>
            <pc:sldMk cId="1942781684" sldId="552"/>
            <ac:picMk id="4" creationId="{98C82009-07BA-56C5-095F-9DF8E184E2A9}"/>
          </ac:picMkLst>
        </pc:picChg>
        <pc:picChg chg="mod ord topLvl">
          <ac:chgData name="Kerrie Shanahan" userId="ae473d9f-76e9-476f-892f-2674ea963afc" providerId="ADAL" clId="{1C2628FB-1F07-4B48-8FB3-27553585B1CA}" dt="2026-03-16T00:38:57.070" v="6360"/>
          <ac:picMkLst>
            <pc:docMk/>
            <pc:sldMk cId="1942781684" sldId="552"/>
            <ac:picMk id="7" creationId="{1574D421-D3D3-3BD3-5639-CD621B5E5658}"/>
          </ac:picMkLst>
        </pc:picChg>
        <pc:picChg chg="mod ord">
          <ac:chgData name="Kerrie Shanahan" userId="ae473d9f-76e9-476f-892f-2674ea963afc" providerId="ADAL" clId="{1C2628FB-1F07-4B48-8FB3-27553585B1CA}" dt="2026-03-16T00:39:04.183" v="6362"/>
          <ac:picMkLst>
            <pc:docMk/>
            <pc:sldMk cId="1942781684" sldId="552"/>
            <ac:picMk id="9" creationId="{549E2417-5449-C7C8-7480-97689BCA9FAD}"/>
          </ac:picMkLst>
        </pc:picChg>
      </pc:sldChg>
      <pc:sldChg chg="delSp modSp mod modNotesTx">
        <pc:chgData name="Kerrie Shanahan" userId="ae473d9f-76e9-476f-892f-2674ea963afc" providerId="ADAL" clId="{1C2628FB-1F07-4B48-8FB3-27553585B1CA}" dt="2026-03-16T00:40:00.789" v="6372" actId="962"/>
        <pc:sldMkLst>
          <pc:docMk/>
          <pc:sldMk cId="3305298057" sldId="562"/>
        </pc:sldMkLst>
        <pc:picChg chg="mod">
          <ac:chgData name="Kerrie Shanahan" userId="ae473d9f-76e9-476f-892f-2674ea963afc" providerId="ADAL" clId="{1C2628FB-1F07-4B48-8FB3-27553585B1CA}" dt="2026-03-16T00:39:57.487" v="6370" actId="962"/>
          <ac:picMkLst>
            <pc:docMk/>
            <pc:sldMk cId="3305298057" sldId="562"/>
            <ac:picMk id="6" creationId="{C37CB1FA-D5BE-79C9-5914-F89A36CC5E2D}"/>
          </ac:picMkLst>
        </pc:picChg>
        <pc:picChg chg="mod">
          <ac:chgData name="Kerrie Shanahan" userId="ae473d9f-76e9-476f-892f-2674ea963afc" providerId="ADAL" clId="{1C2628FB-1F07-4B48-8FB3-27553585B1CA}" dt="2026-03-16T00:40:00.789" v="6372" actId="962"/>
          <ac:picMkLst>
            <pc:docMk/>
            <pc:sldMk cId="3305298057" sldId="562"/>
            <ac:picMk id="8" creationId="{AC5F006D-2CF6-FAA8-E82C-D30DB22DF9DD}"/>
          </ac:picMkLst>
        </pc:picChg>
        <pc:picChg chg="mod">
          <ac:chgData name="Kerrie Shanahan" userId="ae473d9f-76e9-476f-892f-2674ea963afc" providerId="ADAL" clId="{1C2628FB-1F07-4B48-8FB3-27553585B1CA}" dt="2026-03-16T00:39:53.640" v="6368" actId="962"/>
          <ac:picMkLst>
            <pc:docMk/>
            <pc:sldMk cId="3305298057" sldId="562"/>
            <ac:picMk id="11" creationId="{529832FA-A0D9-4427-F9A0-9B974AED7547}"/>
          </ac:picMkLst>
        </pc:picChg>
      </pc:sldChg>
      <pc:sldChg chg="modSp mod">
        <pc:chgData name="Kerrie Shanahan" userId="ae473d9f-76e9-476f-892f-2674ea963afc" providerId="ADAL" clId="{1C2628FB-1F07-4B48-8FB3-27553585B1CA}" dt="2026-03-16T00:40:10.573" v="6374" actId="962"/>
        <pc:sldMkLst>
          <pc:docMk/>
          <pc:sldMk cId="3177197192" sldId="563"/>
        </pc:sldMkLst>
        <pc:grpChg chg="mod">
          <ac:chgData name="Kerrie Shanahan" userId="ae473d9f-76e9-476f-892f-2674ea963afc" providerId="ADAL" clId="{1C2628FB-1F07-4B48-8FB3-27553585B1CA}" dt="2026-03-16T00:40:10.573" v="6374" actId="962"/>
          <ac:grpSpMkLst>
            <pc:docMk/>
            <pc:sldMk cId="3177197192" sldId="563"/>
            <ac:grpSpMk id="2" creationId="{773E356A-11FD-AA3C-96C1-B14E15A6E693}"/>
          </ac:grpSpMkLst>
        </pc:grpChg>
      </pc:sldChg>
      <pc:sldChg chg="modSp mod">
        <pc:chgData name="Kerrie Shanahan" userId="ae473d9f-76e9-476f-892f-2674ea963afc" providerId="ADAL" clId="{1C2628FB-1F07-4B48-8FB3-27553585B1CA}" dt="2026-03-23T21:55:39.624" v="6554" actId="2"/>
        <pc:sldMkLst>
          <pc:docMk/>
          <pc:sldMk cId="3319200764" sldId="569"/>
        </pc:sldMkLst>
        <pc:spChg chg="mod">
          <ac:chgData name="Kerrie Shanahan" userId="ae473d9f-76e9-476f-892f-2674ea963afc" providerId="ADAL" clId="{1C2628FB-1F07-4B48-8FB3-27553585B1CA}" dt="2026-03-23T21:55:39.624" v="6554" actId="2"/>
          <ac:spMkLst>
            <pc:docMk/>
            <pc:sldMk cId="3319200764" sldId="569"/>
            <ac:spMk id="3" creationId="{FC807CC9-0EF4-F8DB-1D43-199B033F4621}"/>
          </ac:spMkLst>
        </pc:spChg>
      </pc:sldChg>
      <pc:sldChg chg="modSp mod">
        <pc:chgData name="Kerrie Shanahan" userId="ae473d9f-76e9-476f-892f-2674ea963afc" providerId="ADAL" clId="{1C2628FB-1F07-4B48-8FB3-27553585B1CA}" dt="2026-03-23T21:55:44.227" v="6556" actId="2"/>
        <pc:sldMkLst>
          <pc:docMk/>
          <pc:sldMk cId="1935802782" sldId="570"/>
        </pc:sldMkLst>
        <pc:spChg chg="mod">
          <ac:chgData name="Kerrie Shanahan" userId="ae473d9f-76e9-476f-892f-2674ea963afc" providerId="ADAL" clId="{1C2628FB-1F07-4B48-8FB3-27553585B1CA}" dt="2026-03-23T21:55:44.227" v="6556" actId="2"/>
          <ac:spMkLst>
            <pc:docMk/>
            <pc:sldMk cId="1935802782" sldId="570"/>
            <ac:spMk id="2" creationId="{7BB76C5B-84BE-B009-D910-0A154D6022F9}"/>
          </ac:spMkLst>
        </pc:spChg>
      </pc:sldChg>
      <pc:sldChg chg="modSp mod modNotesTx">
        <pc:chgData name="Kerrie Shanahan" userId="ae473d9f-76e9-476f-892f-2674ea963afc" providerId="ADAL" clId="{1C2628FB-1F07-4B48-8FB3-27553585B1CA}" dt="2026-03-04T03:33:20.313" v="6283" actId="20577"/>
        <pc:sldMkLst>
          <pc:docMk/>
          <pc:sldMk cId="75865197" sldId="587"/>
        </pc:sldMkLst>
      </pc:sldChg>
      <pc:sldChg chg="modSp mod">
        <pc:chgData name="Kerrie Shanahan" userId="ae473d9f-76e9-476f-892f-2674ea963afc" providerId="ADAL" clId="{1C2628FB-1F07-4B48-8FB3-27553585B1CA}" dt="2026-03-16T00:40:42.626" v="6382" actId="962"/>
        <pc:sldMkLst>
          <pc:docMk/>
          <pc:sldMk cId="1667181054" sldId="589"/>
        </pc:sldMkLst>
        <pc:grpChg chg="mod">
          <ac:chgData name="Kerrie Shanahan" userId="ae473d9f-76e9-476f-892f-2674ea963afc" providerId="ADAL" clId="{1C2628FB-1F07-4B48-8FB3-27553585B1CA}" dt="2026-03-16T00:40:42.626" v="6382" actId="962"/>
          <ac:grpSpMkLst>
            <pc:docMk/>
            <pc:sldMk cId="1667181054" sldId="589"/>
            <ac:grpSpMk id="3" creationId="{68F6D2E0-F1B5-4E42-454B-AD9A730BBD61}"/>
          </ac:grpSpMkLst>
        </pc:grpChg>
      </pc:sldChg>
      <pc:sldChg chg="addSp delSp modSp mod modNotesTx">
        <pc:chgData name="Kerrie Shanahan" userId="ae473d9f-76e9-476f-892f-2674ea963afc" providerId="ADAL" clId="{1C2628FB-1F07-4B48-8FB3-27553585B1CA}" dt="2026-03-02T03:57:35.126" v="6264" actId="20577"/>
        <pc:sldMkLst>
          <pc:docMk/>
          <pc:sldMk cId="3038722942" sldId="590"/>
        </pc:sldMkLst>
        <pc:spChg chg="mod">
          <ac:chgData name="Kerrie Shanahan" userId="ae473d9f-76e9-476f-892f-2674ea963afc" providerId="ADAL" clId="{1C2628FB-1F07-4B48-8FB3-27553585B1CA}" dt="2026-03-02T03:55:56.990" v="6116" actId="20577"/>
          <ac:spMkLst>
            <pc:docMk/>
            <pc:sldMk cId="3038722942" sldId="590"/>
            <ac:spMk id="6" creationId="{AB6C47E5-7196-53F7-2651-0C193EC9E9F1}"/>
          </ac:spMkLst>
        </pc:spChg>
      </pc:sldChg>
      <pc:sldChg chg="modSp mod">
        <pc:chgData name="Kerrie Shanahan" userId="ae473d9f-76e9-476f-892f-2674ea963afc" providerId="ADAL" clId="{1C2628FB-1F07-4B48-8FB3-27553585B1CA}" dt="2026-03-16T00:34:36.030" v="6345" actId="962"/>
        <pc:sldMkLst>
          <pc:docMk/>
          <pc:sldMk cId="2272541760" sldId="605"/>
        </pc:sldMkLst>
        <pc:grpChg chg="mod">
          <ac:chgData name="Kerrie Shanahan" userId="ae473d9f-76e9-476f-892f-2674ea963afc" providerId="ADAL" clId="{1C2628FB-1F07-4B48-8FB3-27553585B1CA}" dt="2026-03-16T00:20:21.183" v="6343" actId="962"/>
          <ac:grpSpMkLst>
            <pc:docMk/>
            <pc:sldMk cId="2272541760" sldId="605"/>
            <ac:grpSpMk id="2" creationId="{E2D138A4-6447-2914-5062-4A41AEFFDADD}"/>
          </ac:grpSpMkLst>
        </pc:grpChg>
        <pc:picChg chg="mod">
          <ac:chgData name="Kerrie Shanahan" userId="ae473d9f-76e9-476f-892f-2674ea963afc" providerId="ADAL" clId="{1C2628FB-1F07-4B48-8FB3-27553585B1CA}" dt="2026-03-16T00:34:36.030" v="6345" actId="962"/>
          <ac:picMkLst>
            <pc:docMk/>
            <pc:sldMk cId="2272541760" sldId="605"/>
            <ac:picMk id="10" creationId="{4CF2F555-A4B5-875D-4721-E023ABA850B0}"/>
          </ac:picMkLst>
        </pc:picChg>
      </pc:sldChg>
      <pc:sldChg chg="modSp mod">
        <pc:chgData name="Kerrie Shanahan" userId="ae473d9f-76e9-476f-892f-2674ea963afc" providerId="ADAL" clId="{1C2628FB-1F07-4B48-8FB3-27553585B1CA}" dt="2026-03-16T00:00:44.219" v="6341" actId="962"/>
        <pc:sldMkLst>
          <pc:docMk/>
          <pc:sldMk cId="1288513514" sldId="606"/>
        </pc:sldMkLst>
        <pc:grpChg chg="mod">
          <ac:chgData name="Kerrie Shanahan" userId="ae473d9f-76e9-476f-892f-2674ea963afc" providerId="ADAL" clId="{1C2628FB-1F07-4B48-8FB3-27553585B1CA}" dt="2026-03-16T00:00:44.219" v="6341" actId="962"/>
          <ac:grpSpMkLst>
            <pc:docMk/>
            <pc:sldMk cId="1288513514" sldId="606"/>
            <ac:grpSpMk id="2" creationId="{D64BEECA-242A-FFBD-78F5-D18E152E8F44}"/>
          </ac:grpSpMkLst>
        </pc:grpChg>
      </pc:sldChg>
      <pc:sldChg chg="modSp mod">
        <pc:chgData name="Kerrie Shanahan" userId="ae473d9f-76e9-476f-892f-2674ea963afc" providerId="ADAL" clId="{1C2628FB-1F07-4B48-8FB3-27553585B1CA}" dt="2026-03-23T01:06:11.463" v="6547" actId="27107"/>
        <pc:sldMkLst>
          <pc:docMk/>
          <pc:sldMk cId="1623724055" sldId="617"/>
        </pc:sldMkLst>
        <pc:spChg chg="mod">
          <ac:chgData name="Kerrie Shanahan" userId="ae473d9f-76e9-476f-892f-2674ea963afc" providerId="ADAL" clId="{1C2628FB-1F07-4B48-8FB3-27553585B1CA}" dt="2026-03-23T01:06:11.463" v="6547" actId="27107"/>
          <ac:spMkLst>
            <pc:docMk/>
            <pc:sldMk cId="1623724055" sldId="617"/>
            <ac:spMk id="4" creationId="{A01E1594-8512-6FF7-95ED-3F800C503A19}"/>
          </ac:spMkLst>
        </pc:spChg>
      </pc:sldChg>
      <pc:sldChg chg="addSp delSp modSp add del mod modNotesTx">
        <pc:chgData name="Kerrie Shanahan" userId="ae473d9f-76e9-476f-892f-2674ea963afc" providerId="ADAL" clId="{1C2628FB-1F07-4B48-8FB3-27553585B1CA}" dt="2026-03-23T21:55:16.950" v="6552" actId="790"/>
        <pc:sldMkLst>
          <pc:docMk/>
          <pc:sldMk cId="517573124" sldId="622"/>
        </pc:sldMkLst>
        <pc:spChg chg="mod topLvl">
          <ac:chgData name="Kerrie Shanahan" userId="ae473d9f-76e9-476f-892f-2674ea963afc" providerId="ADAL" clId="{1C2628FB-1F07-4B48-8FB3-27553585B1CA}" dt="2026-03-16T00:34:50.480" v="6347" actId="164"/>
          <ac:spMkLst>
            <pc:docMk/>
            <pc:sldMk cId="517573124" sldId="622"/>
            <ac:spMk id="5" creationId="{10271B6C-160B-1229-F6AC-0BEBC3A3C157}"/>
          </ac:spMkLst>
        </pc:spChg>
        <pc:grpChg chg="add mod">
          <ac:chgData name="Kerrie Shanahan" userId="ae473d9f-76e9-476f-892f-2674ea963afc" providerId="ADAL" clId="{1C2628FB-1F07-4B48-8FB3-27553585B1CA}" dt="2026-03-16T00:35:16.373" v="6349" actId="962"/>
          <ac:grpSpMkLst>
            <pc:docMk/>
            <pc:sldMk cId="517573124" sldId="622"/>
            <ac:grpSpMk id="4" creationId="{443F9F9B-68DE-C9D9-549E-1B11058AEA0C}"/>
          </ac:grpSpMkLst>
        </pc:grpChg>
        <pc:grpChg chg="mod">
          <ac:chgData name="Kerrie Shanahan" userId="ae473d9f-76e9-476f-892f-2674ea963afc" providerId="ADAL" clId="{1C2628FB-1F07-4B48-8FB3-27553585B1CA}" dt="2026-03-16T00:34:50.480" v="6347" actId="164"/>
          <ac:grpSpMkLst>
            <pc:docMk/>
            <pc:sldMk cId="517573124" sldId="622"/>
            <ac:grpSpMk id="7" creationId="{D6207E97-54DC-D040-47BD-80FEC4591F4A}"/>
          </ac:grpSpMkLst>
        </pc:grpChg>
        <pc:picChg chg="add mod">
          <ac:chgData name="Kerrie Shanahan" userId="ae473d9f-76e9-476f-892f-2674ea963afc" providerId="ADAL" clId="{1C2628FB-1F07-4B48-8FB3-27553585B1CA}" dt="2026-03-23T21:55:00.610" v="6551" actId="962"/>
          <ac:picMkLst>
            <pc:docMk/>
            <pc:sldMk cId="517573124" sldId="622"/>
            <ac:picMk id="3" creationId="{05915A88-A73A-D844-C68B-631D3C89FBE6}"/>
          </ac:picMkLst>
        </pc:picChg>
        <pc:picChg chg="del mod topLvl">
          <ac:chgData name="Kerrie Shanahan" userId="ae473d9f-76e9-476f-892f-2674ea963afc" providerId="ADAL" clId="{1C2628FB-1F07-4B48-8FB3-27553585B1CA}" dt="2026-03-23T04:02:01.219" v="6548" actId="478"/>
          <ac:picMkLst>
            <pc:docMk/>
            <pc:sldMk cId="517573124" sldId="622"/>
            <ac:picMk id="6" creationId="{A28E08EE-913A-5006-AA24-F3F46DF6A94A}"/>
          </ac:picMkLst>
        </pc:picChg>
      </pc:sldChg>
    </pc:docChg>
  </pc:docChgLst>
  <pc:docChgLst>
    <pc:chgData name="Martine Power" userId="f3410e55-3c0b-475c-b0b5-72038337e5c9" providerId="ADAL" clId="{7E6F3FA5-C1B1-41B5-9114-0A8B33EA4CFA}"/>
    <pc:docChg chg="custSel modSld">
      <pc:chgData name="Martine Power" userId="f3410e55-3c0b-475c-b0b5-72038337e5c9" providerId="ADAL" clId="{7E6F3FA5-C1B1-41B5-9114-0A8B33EA4CFA}" dt="2026-03-02T03:03:50.865" v="276" actId="20577"/>
      <pc:docMkLst>
        <pc:docMk/>
      </pc:docMkLst>
      <pc:sldChg chg="modNotesTx">
        <pc:chgData name="Martine Power" userId="f3410e55-3c0b-475c-b0b5-72038337e5c9" providerId="ADAL" clId="{7E6F3FA5-C1B1-41B5-9114-0A8B33EA4CFA}" dt="2026-03-02T01:15:15.933" v="141" actId="20577"/>
        <pc:sldMkLst>
          <pc:docMk/>
          <pc:sldMk cId="880313685" sldId="475"/>
        </pc:sldMkLst>
      </pc:sldChg>
      <pc:sldChg chg="modNotesTx">
        <pc:chgData name="Martine Power" userId="f3410e55-3c0b-475c-b0b5-72038337e5c9" providerId="ADAL" clId="{7E6F3FA5-C1B1-41B5-9114-0A8B33EA4CFA}" dt="2026-03-02T01:20:45.140" v="144" actId="20577"/>
        <pc:sldMkLst>
          <pc:docMk/>
          <pc:sldMk cId="133161496" sldId="477"/>
        </pc:sldMkLst>
      </pc:sldChg>
      <pc:sldChg chg="modNotesTx">
        <pc:chgData name="Martine Power" userId="f3410e55-3c0b-475c-b0b5-72038337e5c9" providerId="ADAL" clId="{7E6F3FA5-C1B1-41B5-9114-0A8B33EA4CFA}" dt="2026-03-02T01:23:24.608" v="168" actId="113"/>
        <pc:sldMkLst>
          <pc:docMk/>
          <pc:sldMk cId="3342199426" sldId="478"/>
        </pc:sldMkLst>
      </pc:sldChg>
      <pc:sldChg chg="modNotesTx">
        <pc:chgData name="Martine Power" userId="f3410e55-3c0b-475c-b0b5-72038337e5c9" providerId="ADAL" clId="{7E6F3FA5-C1B1-41B5-9114-0A8B33EA4CFA}" dt="2026-03-02T01:28:19.360" v="169" actId="20577"/>
        <pc:sldMkLst>
          <pc:docMk/>
          <pc:sldMk cId="1061470866" sldId="479"/>
        </pc:sldMkLst>
      </pc:sldChg>
      <pc:sldChg chg="modNotesTx">
        <pc:chgData name="Martine Power" userId="f3410e55-3c0b-475c-b0b5-72038337e5c9" providerId="ADAL" clId="{7E6F3FA5-C1B1-41B5-9114-0A8B33EA4CFA}" dt="2026-03-02T01:44:15.955" v="170" actId="113"/>
        <pc:sldMkLst>
          <pc:docMk/>
          <pc:sldMk cId="2954135154" sldId="481"/>
        </pc:sldMkLst>
      </pc:sldChg>
      <pc:sldChg chg="modNotesTx">
        <pc:chgData name="Martine Power" userId="f3410e55-3c0b-475c-b0b5-72038337e5c9" providerId="ADAL" clId="{7E6F3FA5-C1B1-41B5-9114-0A8B33EA4CFA}" dt="2026-03-02T01:45:07.895" v="172" actId="113"/>
        <pc:sldMkLst>
          <pc:docMk/>
          <pc:sldMk cId="1998018280" sldId="482"/>
        </pc:sldMkLst>
      </pc:sldChg>
      <pc:sldChg chg="modNotesTx">
        <pc:chgData name="Martine Power" userId="f3410e55-3c0b-475c-b0b5-72038337e5c9" providerId="ADAL" clId="{7E6F3FA5-C1B1-41B5-9114-0A8B33EA4CFA}" dt="2026-03-02T01:46:41.849" v="175" actId="113"/>
        <pc:sldMkLst>
          <pc:docMk/>
          <pc:sldMk cId="3587135087" sldId="483"/>
        </pc:sldMkLst>
      </pc:sldChg>
      <pc:sldChg chg="modNotesTx">
        <pc:chgData name="Martine Power" userId="f3410e55-3c0b-475c-b0b5-72038337e5c9" providerId="ADAL" clId="{7E6F3FA5-C1B1-41B5-9114-0A8B33EA4CFA}" dt="2026-03-02T01:47:28.757" v="176" actId="113"/>
        <pc:sldMkLst>
          <pc:docMk/>
          <pc:sldMk cId="1827811589" sldId="484"/>
        </pc:sldMkLst>
      </pc:sldChg>
      <pc:sldChg chg="modNotesTx">
        <pc:chgData name="Martine Power" userId="f3410e55-3c0b-475c-b0b5-72038337e5c9" providerId="ADAL" clId="{7E6F3FA5-C1B1-41B5-9114-0A8B33EA4CFA}" dt="2026-03-02T01:48:51.533" v="201" actId="20577"/>
        <pc:sldMkLst>
          <pc:docMk/>
          <pc:sldMk cId="3377584655" sldId="485"/>
        </pc:sldMkLst>
      </pc:sldChg>
      <pc:sldChg chg="modNotesTx">
        <pc:chgData name="Martine Power" userId="f3410e55-3c0b-475c-b0b5-72038337e5c9" providerId="ADAL" clId="{7E6F3FA5-C1B1-41B5-9114-0A8B33EA4CFA}" dt="2026-03-02T02:00:19.569" v="225" actId="20577"/>
        <pc:sldMkLst>
          <pc:docMk/>
          <pc:sldMk cId="1278329242" sldId="489"/>
        </pc:sldMkLst>
      </pc:sldChg>
      <pc:sldChg chg="modNotesTx">
        <pc:chgData name="Martine Power" userId="f3410e55-3c0b-475c-b0b5-72038337e5c9" providerId="ADAL" clId="{7E6F3FA5-C1B1-41B5-9114-0A8B33EA4CFA}" dt="2026-03-02T03:03:50.865" v="276" actId="20577"/>
        <pc:sldMkLst>
          <pc:docMk/>
          <pc:sldMk cId="1157311959" sldId="491"/>
        </pc:sldMkLst>
      </pc:sldChg>
      <pc:sldChg chg="modNotesTx">
        <pc:chgData name="Martine Power" userId="f3410e55-3c0b-475c-b0b5-72038337e5c9" providerId="ADAL" clId="{7E6F3FA5-C1B1-41B5-9114-0A8B33EA4CFA}" dt="2026-03-02T02:21:11.620" v="241" actId="113"/>
        <pc:sldMkLst>
          <pc:docMk/>
          <pc:sldMk cId="258130066" sldId="492"/>
        </pc:sldMkLst>
      </pc:sldChg>
      <pc:sldChg chg="modNotesTx">
        <pc:chgData name="Martine Power" userId="f3410e55-3c0b-475c-b0b5-72038337e5c9" providerId="ADAL" clId="{7E6F3FA5-C1B1-41B5-9114-0A8B33EA4CFA}" dt="2026-03-02T02:25:28.195" v="260" actId="20577"/>
        <pc:sldMkLst>
          <pc:docMk/>
          <pc:sldMk cId="2389358011" sldId="493"/>
        </pc:sldMkLst>
      </pc:sldChg>
      <pc:sldChg chg="modNotesTx">
        <pc:chgData name="Martine Power" userId="f3410e55-3c0b-475c-b0b5-72038337e5c9" providerId="ADAL" clId="{7E6F3FA5-C1B1-41B5-9114-0A8B33EA4CFA}" dt="2026-03-02T01:07:13.032" v="113" actId="20577"/>
        <pc:sldMkLst>
          <pc:docMk/>
          <pc:sldMk cId="1759574190" sldId="498"/>
        </pc:sldMkLst>
      </pc:sldChg>
      <pc:sldChg chg="modNotesTx">
        <pc:chgData name="Martine Power" userId="f3410e55-3c0b-475c-b0b5-72038337e5c9" providerId="ADAL" clId="{7E6F3FA5-C1B1-41B5-9114-0A8B33EA4CFA}" dt="2026-03-02T00:36:56.934" v="22" actId="20577"/>
        <pc:sldMkLst>
          <pc:docMk/>
          <pc:sldMk cId="4124420387" sldId="500"/>
        </pc:sldMkLst>
      </pc:sldChg>
      <pc:sldChg chg="modNotesTx">
        <pc:chgData name="Martine Power" userId="f3410e55-3c0b-475c-b0b5-72038337e5c9" providerId="ADAL" clId="{7E6F3FA5-C1B1-41B5-9114-0A8B33EA4CFA}" dt="2026-03-01T22:53:55.950" v="3" actId="20577"/>
        <pc:sldMkLst>
          <pc:docMk/>
          <pc:sldMk cId="409148390" sldId="520"/>
        </pc:sldMkLst>
      </pc:sldChg>
      <pc:sldChg chg="modNotesTx">
        <pc:chgData name="Martine Power" userId="f3410e55-3c0b-475c-b0b5-72038337e5c9" providerId="ADAL" clId="{7E6F3FA5-C1B1-41B5-9114-0A8B33EA4CFA}" dt="2026-03-02T01:08:53.726" v="121" actId="20577"/>
        <pc:sldMkLst>
          <pc:docMk/>
          <pc:sldMk cId="309290176" sldId="522"/>
        </pc:sldMkLst>
      </pc:sldChg>
      <pc:sldChg chg="modNotesTx">
        <pc:chgData name="Martine Power" userId="f3410e55-3c0b-475c-b0b5-72038337e5c9" providerId="ADAL" clId="{7E6F3FA5-C1B1-41B5-9114-0A8B33EA4CFA}" dt="2026-03-02T00:42:13.838" v="34" actId="20577"/>
        <pc:sldMkLst>
          <pc:docMk/>
          <pc:sldMk cId="1942781684" sldId="552"/>
        </pc:sldMkLst>
      </pc:sldChg>
      <pc:sldChg chg="modNotesTx">
        <pc:chgData name="Martine Power" userId="f3410e55-3c0b-475c-b0b5-72038337e5c9" providerId="ADAL" clId="{7E6F3FA5-C1B1-41B5-9114-0A8B33EA4CFA}" dt="2026-03-02T00:47:36.930" v="92" actId="113"/>
        <pc:sldMkLst>
          <pc:docMk/>
          <pc:sldMk cId="3305298057" sldId="562"/>
        </pc:sldMkLst>
      </pc:sldChg>
      <pc:sldChg chg="modSp mod">
        <pc:chgData name="Martine Power" userId="f3410e55-3c0b-475c-b0b5-72038337e5c9" providerId="ADAL" clId="{7E6F3FA5-C1B1-41B5-9114-0A8B33EA4CFA}" dt="2026-03-02T00:48:12.173" v="99" actId="20577"/>
        <pc:sldMkLst>
          <pc:docMk/>
          <pc:sldMk cId="3177197192" sldId="563"/>
        </pc:sldMkLst>
        <pc:spChg chg="mod">
          <ac:chgData name="Martine Power" userId="f3410e55-3c0b-475c-b0b5-72038337e5c9" providerId="ADAL" clId="{7E6F3FA5-C1B1-41B5-9114-0A8B33EA4CFA}" dt="2026-03-02T00:48:09.436" v="96" actId="20577"/>
          <ac:spMkLst>
            <pc:docMk/>
            <pc:sldMk cId="3177197192" sldId="563"/>
            <ac:spMk id="5" creationId="{BBA790DE-A432-975E-E508-F168AFBC6E1A}"/>
          </ac:spMkLst>
        </pc:spChg>
        <pc:spChg chg="mod">
          <ac:chgData name="Martine Power" userId="f3410e55-3c0b-475c-b0b5-72038337e5c9" providerId="ADAL" clId="{7E6F3FA5-C1B1-41B5-9114-0A8B33EA4CFA}" dt="2026-03-02T00:48:12.173" v="99" actId="20577"/>
          <ac:spMkLst>
            <pc:docMk/>
            <pc:sldMk cId="3177197192" sldId="563"/>
            <ac:spMk id="6" creationId="{FF715C0F-1D55-6761-18B7-3E0B6F98025A}"/>
          </ac:spMkLst>
        </pc:spChg>
      </pc:sldChg>
      <pc:sldChg chg="modNotesTx">
        <pc:chgData name="Martine Power" userId="f3410e55-3c0b-475c-b0b5-72038337e5c9" providerId="ADAL" clId="{7E6F3FA5-C1B1-41B5-9114-0A8B33EA4CFA}" dt="2026-03-02T01:50:55.328" v="209" actId="114"/>
        <pc:sldMkLst>
          <pc:docMk/>
          <pc:sldMk cId="3319200764" sldId="569"/>
        </pc:sldMkLst>
      </pc:sldChg>
      <pc:sldChg chg="modNotesTx">
        <pc:chgData name="Martine Power" userId="f3410e55-3c0b-475c-b0b5-72038337e5c9" providerId="ADAL" clId="{7E6F3FA5-C1B1-41B5-9114-0A8B33EA4CFA}" dt="2026-03-02T01:52:49.381" v="221" actId="114"/>
        <pc:sldMkLst>
          <pc:docMk/>
          <pc:sldMk cId="1935802782" sldId="570"/>
        </pc:sldMkLst>
      </pc:sldChg>
      <pc:sldChg chg="modNotesTx">
        <pc:chgData name="Martine Power" userId="f3410e55-3c0b-475c-b0b5-72038337e5c9" providerId="ADAL" clId="{7E6F3FA5-C1B1-41B5-9114-0A8B33EA4CFA}" dt="2026-03-02T00:44:30.269" v="39" actId="20577"/>
        <pc:sldMkLst>
          <pc:docMk/>
          <pc:sldMk cId="3286048985" sldId="580"/>
        </pc:sldMkLst>
      </pc:sldChg>
      <pc:sldChg chg="modNotesTx">
        <pc:chgData name="Martine Power" userId="f3410e55-3c0b-475c-b0b5-72038337e5c9" providerId="ADAL" clId="{7E6F3FA5-C1B1-41B5-9114-0A8B33EA4CFA}" dt="2026-03-02T00:46:01.642" v="48" actId="20577"/>
        <pc:sldMkLst>
          <pc:docMk/>
          <pc:sldMk cId="75865197" sldId="587"/>
        </pc:sldMkLst>
      </pc:sldChg>
      <pc:sldChg chg="modNotesTx">
        <pc:chgData name="Martine Power" userId="f3410e55-3c0b-475c-b0b5-72038337e5c9" providerId="ADAL" clId="{7E6F3FA5-C1B1-41B5-9114-0A8B33EA4CFA}" dt="2026-03-02T01:16:33.219" v="143" actId="20577"/>
        <pc:sldMkLst>
          <pc:docMk/>
          <pc:sldMk cId="1667181054" sldId="589"/>
        </pc:sldMkLst>
      </pc:sldChg>
      <pc:sldChg chg="modNotesTx">
        <pc:chgData name="Martine Power" userId="f3410e55-3c0b-475c-b0b5-72038337e5c9" providerId="ADAL" clId="{7E6F3FA5-C1B1-41B5-9114-0A8B33EA4CFA}" dt="2026-03-02T00:39:34.219" v="27" actId="20577"/>
        <pc:sldMkLst>
          <pc:docMk/>
          <pc:sldMk cId="1934576132" sldId="596"/>
        </pc:sldMkLst>
      </pc:sldChg>
      <pc:sldChg chg="modNotesTx">
        <pc:chgData name="Martine Power" userId="f3410e55-3c0b-475c-b0b5-72038337e5c9" providerId="ADAL" clId="{7E6F3FA5-C1B1-41B5-9114-0A8B33EA4CFA}" dt="2026-03-02T01:55:26.282" v="224" actId="20577"/>
        <pc:sldMkLst>
          <pc:docMk/>
          <pc:sldMk cId="1623724055" sldId="617"/>
        </pc:sldMkLst>
      </pc:sldChg>
      <pc:sldChg chg="modSp mod">
        <pc:chgData name="Martine Power" userId="f3410e55-3c0b-475c-b0b5-72038337e5c9" providerId="ADAL" clId="{7E6F3FA5-C1B1-41B5-9114-0A8B33EA4CFA}" dt="2026-03-02T00:50:55.245" v="107" actId="20577"/>
        <pc:sldMkLst>
          <pc:docMk/>
          <pc:sldMk cId="4126907138" sldId="618"/>
        </pc:sldMkLst>
        <pc:spChg chg="mod">
          <ac:chgData name="Martine Power" userId="f3410e55-3c0b-475c-b0b5-72038337e5c9" providerId="ADAL" clId="{7E6F3FA5-C1B1-41B5-9114-0A8B33EA4CFA}" dt="2026-03-02T00:50:55.245" v="107" actId="20577"/>
          <ac:spMkLst>
            <pc:docMk/>
            <pc:sldMk cId="4126907138" sldId="618"/>
            <ac:spMk id="3" creationId="{8EB041C6-1DBA-D0E5-1A2E-0AA95117C047}"/>
          </ac:spMkLst>
        </pc:spChg>
      </pc:sldChg>
      <pc:sldChg chg="modNotesTx">
        <pc:chgData name="Martine Power" userId="f3410e55-3c0b-475c-b0b5-72038337e5c9" providerId="ADAL" clId="{7E6F3FA5-C1B1-41B5-9114-0A8B33EA4CFA}" dt="2026-03-02T00:32:02.105" v="10" actId="113"/>
        <pc:sldMkLst>
          <pc:docMk/>
          <pc:sldMk cId="517573124" sldId="62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24/03/2026</a:t>
            </a:fld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24/03/2026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Review of previously learnt content (slides 2 to 15) takes approximately 15 minutes. </a:t>
            </a:r>
            <a:endParaRPr lang="en-AU" dirty="0">
              <a:latin typeface="+mn-lt"/>
              <a:cs typeface="Calibri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</a:rPr>
              <a:t>the letter–sound correspondence </a:t>
            </a:r>
            <a:r>
              <a:rPr lang="en-AU" sz="1200" b="1" dirty="0">
                <a:latin typeface="+mn-lt"/>
              </a:rPr>
              <a:t>gn </a:t>
            </a:r>
            <a:r>
              <a:rPr lang="en-AU" sz="1200" b="0" dirty="0">
                <a:latin typeface="+mn-lt"/>
              </a:rPr>
              <a:t>says </a:t>
            </a:r>
            <a:r>
              <a:rPr lang="en-AU" sz="1200" i="0" dirty="0">
                <a:latin typeface="+mn-lt"/>
              </a:rPr>
              <a:t>/n/ </a:t>
            </a:r>
            <a:r>
              <a:rPr lang="en-AU" sz="1200" dirty="0">
                <a:latin typeface="+mn-lt"/>
              </a:rPr>
              <a:t>(slides 16 to 41)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</a:rPr>
              <a:t>the irregular word </a:t>
            </a:r>
            <a:r>
              <a:rPr lang="en-AU" sz="1200" b="1" dirty="0">
                <a:latin typeface="+mn-lt"/>
              </a:rPr>
              <a:t>answer</a:t>
            </a:r>
            <a:r>
              <a:rPr lang="en-AU" sz="1200" b="0" dirty="0">
                <a:latin typeface="+mn-lt"/>
              </a:rPr>
              <a:t> (slides 33 and 34)</a:t>
            </a:r>
          </a:p>
          <a:p>
            <a:pPr>
              <a:defRPr/>
            </a:pPr>
            <a:r>
              <a:rPr lang="en-AU" sz="1200" b="0" dirty="0">
                <a:latin typeface="+mn-lt"/>
              </a:rPr>
              <a:t>t</a:t>
            </a:r>
            <a:r>
              <a:rPr lang="en-AU" sz="1200" dirty="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 dirty="0">
                <a:effectLst/>
                <a:latin typeface="+mn-lt"/>
              </a:rPr>
              <a:t>Print one student sheet for each student </a:t>
            </a:r>
            <a:r>
              <a:rPr lang="en-AU" sz="1200" u="none" dirty="0">
                <a:latin typeface="+mn-lt"/>
              </a:rPr>
              <a:t>(to be used with slide 40).</a:t>
            </a:r>
            <a:endParaRPr lang="en-AU" sz="1200" u="none" dirty="0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If desired, edit the letters on slides 17 and 18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latin typeface="+mn-lt"/>
              </a:rPr>
              <a:t>Prepare application tasks for independent practice (slide 41).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pPr>
              <a:defRPr/>
            </a:pP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This lesson contains words that some students may not be familiar with. Providing a short, student-friendly definition for these words can be done after the instruction on the relevant slide/s. Example definitions have been provided for some words. 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defRPr/>
            </a:pPr>
            <a:endParaRPr lang="en-AU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students to read the words by identifying and reading: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the</a:t>
            </a:r>
            <a:r>
              <a:rPr lang="en-US" b="1" dirty="0"/>
              <a:t> mis- </a:t>
            </a:r>
            <a:r>
              <a:rPr lang="en-US" dirty="0"/>
              <a:t>prefix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base word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where relevant, the suffix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word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initially use your hand to reveal each part of the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Choose some students to explain what each word means. Encourage them to use the language from each taught catchphrase: </a:t>
            </a:r>
            <a:r>
              <a:rPr lang="en-US" b="1" dirty="0"/>
              <a:t>mis-</a:t>
            </a:r>
            <a:r>
              <a:rPr lang="en-US" dirty="0"/>
              <a:t>, meaning </a:t>
            </a:r>
            <a:r>
              <a:rPr lang="en-US" i="0" dirty="0">
                <a:cs typeface="Calibri"/>
              </a:rPr>
              <a:t>‘something has been done wrongly or badly’</a:t>
            </a:r>
            <a:r>
              <a:rPr lang="en-AU" i="0" dirty="0">
                <a:cs typeface="Calibri" panose="020F0502020204030204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Y</a:t>
            </a:r>
            <a:r>
              <a:rPr lang="en-US" dirty="0"/>
              <a:t>ou may choose to ask a particular student/group/row of students to read each word.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hear</a:t>
            </a:r>
            <a:r>
              <a:rPr lang="en-US" b="0" dirty="0"/>
              <a:t>, </a:t>
            </a:r>
            <a:r>
              <a:rPr lang="en-US" b="1" dirty="0"/>
              <a:t>speak</a:t>
            </a:r>
            <a:r>
              <a:rPr lang="en-US" b="0" dirty="0"/>
              <a:t>, </a:t>
            </a:r>
            <a:r>
              <a:rPr lang="en-US" b="1" dirty="0"/>
              <a:t>report</a:t>
            </a:r>
            <a:r>
              <a:rPr lang="en-US" dirty="0"/>
              <a:t>).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writing the </a:t>
            </a:r>
            <a:r>
              <a:rPr lang="en-US" b="1" dirty="0"/>
              <a:t>mis- </a:t>
            </a:r>
            <a:r>
              <a:rPr lang="en-US" dirty="0"/>
              <a:t>prefix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spelling the base word.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Then choose a student to explain what each word means. Encourage them to use the language from the taught catchphrase: </a:t>
            </a:r>
            <a:r>
              <a:rPr lang="en-US" b="1" dirty="0"/>
              <a:t>mis-</a:t>
            </a:r>
            <a:r>
              <a:rPr lang="en-US" dirty="0"/>
              <a:t>, meaning </a:t>
            </a:r>
            <a:r>
              <a:rPr lang="en-US" i="0" dirty="0">
                <a:cs typeface="Calibri"/>
              </a:rPr>
              <a:t>‘something has been done wrongly or badly’</a:t>
            </a:r>
            <a:r>
              <a:rPr lang="en-AU" i="0" dirty="0">
                <a:cs typeface="Calibri" panose="020F0502020204030204"/>
              </a:rPr>
              <a:t>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Calibri" panose="020F0502020204030204"/>
              </a:rPr>
              <a:t>Students show each word they have written by placing their mini-whiteboard underneath their chin for you to check.</a:t>
            </a:r>
            <a:endParaRPr lang="en-US" sz="1200" dirty="0">
              <a:effectLst/>
              <a:latin typeface="+mn-lt"/>
              <a:ea typeface="Calibri" panose="020F0502020204030204"/>
              <a:cs typeface="Calibri" panose="020F0502020204030204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  <a:endParaRPr lang="en-US" b="1" dirty="0">
              <a:ea typeface="Calibri"/>
              <a:cs typeface="Calibri"/>
            </a:endParaRP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  <a:endParaRPr lang="en-US" dirty="0">
              <a:ea typeface="Calibri"/>
              <a:cs typeface="Calibri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/>
              <a:t>j/ou/r/n/ey</a:t>
            </a:r>
            <a:r>
              <a:rPr lang="en-US" b="0" dirty="0"/>
              <a:t>,</a:t>
            </a:r>
            <a:r>
              <a:rPr lang="en-US" b="1" dirty="0"/>
              <a:t> journey</a:t>
            </a:r>
            <a:r>
              <a:rPr lang="en-US" b="0" dirty="0"/>
              <a:t>,</a:t>
            </a:r>
            <a:r>
              <a:rPr lang="en-US" b="1" dirty="0"/>
              <a:t> j-our-n-ey</a:t>
            </a:r>
            <a:r>
              <a:rPr lang="en-US" b="0" dirty="0"/>
              <a:t> spells </a:t>
            </a:r>
            <a:r>
              <a:rPr lang="en-US" b="1" dirty="0"/>
              <a:t>journey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AE533-D0A9-B95A-EDE7-D9A588035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F6F26D-D776-7C16-04E4-E86076A38C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14477C-2949-16BD-F594-7CFDE68220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0A6993-24E7-7ED9-7366-237365600D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27828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The workers want to build a model of a shipwreck that had a mishap and was washed onto the beach.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model will include the anchor that was wrapped around some rocks jutting out from the ocean.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letter–sound correspondence introduced in this lesson is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gn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saying </a:t>
            </a:r>
            <a:r>
              <a:rPr lang="en-US" sz="1200" b="0" dirty="0">
                <a:latin typeface="+mn-lt"/>
              </a:rPr>
              <a:t>/</a:t>
            </a:r>
            <a:r>
              <a:rPr lang="en-US" sz="1200" b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/ as in the word </a:t>
            </a:r>
            <a:r>
              <a:rPr lang="en-AU" sz="1200" b="1" dirty="0">
                <a:latin typeface="+mn-lt"/>
                <a:cs typeface="Arial" panose="020B0604020202020204" pitchFamily="34" charset="0"/>
              </a:rPr>
              <a:t>gnome</a:t>
            </a:r>
            <a:r>
              <a:rPr lang="en-AU" sz="1200" b="0" dirty="0">
                <a:latin typeface="+mn-lt"/>
                <a:cs typeface="Arial" panose="020B0604020202020204" pitchFamily="34" charset="0"/>
              </a:rPr>
              <a:t>.</a:t>
            </a:r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US" dirty="0"/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irregular word* in this lesson is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answer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*</a:t>
            </a:r>
            <a:r>
              <a:rPr lang="en-US" sz="1200" dirty="0">
                <a:effectLst/>
                <a:latin typeface="+mn-lt"/>
                <a:ea typeface="Times New Roman" panose="02020603050405020304" pitchFamily="18" charset="0"/>
              </a:rPr>
              <a:t>Irregular words are words containing letter–sound correspondences that students have not yet learnt, or that are used in very few words, for example, </a:t>
            </a:r>
            <a:r>
              <a:rPr lang="en-US" sz="1200" b="1" dirty="0">
                <a:effectLst/>
                <a:latin typeface="+mn-lt"/>
                <a:ea typeface="Times New Roman" panose="02020603050405020304" pitchFamily="18" charset="0"/>
              </a:rPr>
              <a:t>st</a:t>
            </a:r>
            <a:r>
              <a:rPr lang="en-US" sz="1200" dirty="0">
                <a:effectLst/>
                <a:latin typeface="+mn-lt"/>
                <a:ea typeface="Times New Roman" panose="02020603050405020304" pitchFamily="18" charset="0"/>
              </a:rPr>
              <a:t> in listen. </a:t>
            </a: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These are taught as irregular words to support students to read and spell these words as they come across and use them in their reading and writing.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reading and writing of irregular words is not the primary focus for this lesson, so is not included in the success criteria. 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Note: When spelling an irregular word orally, say the letter names aloud, grouping the letter names together according to the sounds in the word, for example, </a:t>
            </a:r>
            <a:r>
              <a:rPr lang="en-US" b="1" dirty="0">
                <a:latin typeface="+mn-lt"/>
              </a:rPr>
              <a:t>a-n-s-wer </a:t>
            </a:r>
            <a:r>
              <a:rPr lang="en-US" b="0" dirty="0">
                <a:latin typeface="+mn-lt"/>
              </a:rPr>
              <a:t>spells </a:t>
            </a:r>
            <a:r>
              <a:rPr lang="en-US" b="1" dirty="0">
                <a:latin typeface="+mn-lt"/>
              </a:rPr>
              <a:t>answer</a:t>
            </a:r>
            <a:r>
              <a:rPr lang="en-US" b="0" dirty="0">
                <a:latin typeface="+mn-lt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We have already learnt that </a:t>
            </a:r>
            <a:r>
              <a:rPr lang="en-US" b="1" i="1" dirty="0">
                <a:latin typeface="+mn-lt"/>
              </a:rPr>
              <a:t>n</a:t>
            </a:r>
            <a:r>
              <a:rPr lang="en-US" i="1" dirty="0">
                <a:latin typeface="+mn-lt"/>
              </a:rPr>
              <a:t> says /n/ </a:t>
            </a:r>
            <a:r>
              <a:rPr lang="en-US" i="0" dirty="0">
                <a:latin typeface="+mn-lt"/>
              </a:rPr>
              <a:t>(Lesson 1.6).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Today we are learning that </a:t>
            </a:r>
            <a:r>
              <a:rPr lang="en-US" b="1" i="1" dirty="0">
                <a:latin typeface="+mn-lt"/>
              </a:rPr>
              <a:t>gn </a:t>
            </a:r>
            <a:r>
              <a:rPr lang="en-US" i="1" dirty="0">
                <a:latin typeface="+mn-lt"/>
              </a:rPr>
              <a:t>says </a:t>
            </a:r>
            <a:r>
              <a:rPr lang="en-US" b="0" i="1" dirty="0">
                <a:latin typeface="+mn-lt"/>
              </a:rPr>
              <a:t>/n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 too</a:t>
            </a:r>
            <a:r>
              <a:rPr lang="en-US" sz="1200" b="0" i="1" kern="120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i="1" dirty="0">
              <a:latin typeface="+mn-lt"/>
            </a:endParaRPr>
          </a:p>
          <a:p>
            <a:r>
              <a:rPr lang="en-US" dirty="0">
                <a:latin typeface="+mn-lt"/>
              </a:rPr>
              <a:t>Demonstrate tracing over the letters on the large screen while saying the target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 dirty="0">
                <a:latin typeface="+mn-lt"/>
              </a:rPr>
              <a:t>gn </a:t>
            </a:r>
            <a:r>
              <a:rPr lang="en-US" b="0" i="1" dirty="0">
                <a:latin typeface="+mn-lt"/>
              </a:rPr>
              <a:t>says /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/.</a:t>
            </a:r>
          </a:p>
          <a:p>
            <a:endParaRPr lang="en-US" b="0" i="0" dirty="0">
              <a:latin typeface="+mn-lt"/>
              <a:cs typeface="Arial" panose="020B0604020202020204" pitchFamily="34" charset="0"/>
            </a:endParaRPr>
          </a:p>
          <a:p>
            <a:r>
              <a:rPr lang="en-US" b="0" i="0" dirty="0">
                <a:latin typeface="+mn-lt"/>
                <a:cs typeface="Arial" panose="020B0604020202020204" pitchFamily="34" charset="0"/>
              </a:rPr>
              <a:t>Write the letters two more times on the class whiteboard as you say the target sound.</a:t>
            </a: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3078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6ACB7-F471-0DFB-8F01-F3CD191B0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942636-0E6D-4D95-0897-EE0A8A9305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261B7B-872E-E777-B434-BE0EE377F2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Students form the letters in the air, on the carpet or on a mini-whiteboard three times, saying the target sound each time.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 dirty="0">
                <a:latin typeface="+mn-lt"/>
              </a:rPr>
              <a:t>gn </a:t>
            </a:r>
            <a:r>
              <a:rPr lang="en-US" b="0" i="1" dirty="0">
                <a:latin typeface="+mn-lt"/>
              </a:rPr>
              <a:t>says /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n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Check that students are using the correct entry and exit points for their letter formation and offer feedback.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F7094B-97AC-490C-CD39-A34DC8E61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86761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Demonstrate saying each letter–sound correspondence then blending these sounds to read the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Explain that </a:t>
            </a:r>
            <a:r>
              <a:rPr lang="en-US" b="1" dirty="0"/>
              <a:t>gnash</a:t>
            </a:r>
            <a:r>
              <a:rPr lang="en-US" dirty="0"/>
              <a:t> means to grind your teeth together in pain or anger.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2139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147A5-90D5-2229-88C2-B4DD330C3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C74EEB-68F0-59C6-537A-99F5E2467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B4E622-5081-E0E2-CAAE-5D096A9E2C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+mn-lt"/>
              </a:rPr>
              <a:t>Review</a:t>
            </a:r>
          </a:p>
          <a:p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Point to the spelling pattern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w-a 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and ask students what sound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a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says after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in a word (/o/).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Point to the spelling pattern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w-ar 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and ask students what sound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ar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says after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in a word (/or/).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Prompt students to say the mnemonic phrase, 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The s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wa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n is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war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dirty="0">
              <a:solidFill>
                <a:schemeClr val="tx1"/>
              </a:solidFill>
              <a:latin typeface="+mn-lt"/>
            </a:endParaRPr>
          </a:p>
          <a:p>
            <a:r>
              <a:rPr lang="en-US" b="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solidFill>
                  <a:schemeClr val="tx1"/>
                </a:solidFill>
                <a:latin typeface="+mn-lt"/>
              </a:rPr>
              <a:t>Note: Y</a:t>
            </a:r>
            <a:r>
              <a:rPr lang="en-AU" dirty="0">
                <a:solidFill>
                  <a:schemeClr val="tx1"/>
                </a:solidFill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9D404D-0FD7-9D8A-DAC1-D9CED6B166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244704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 the first word.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  <a:r>
              <a:rPr lang="en-US" b="0" i="1" dirty="0">
                <a:latin typeface="+mn-lt"/>
              </a:rPr>
              <a:t> Now let's look at a two-syllable word with </a:t>
            </a:r>
            <a:r>
              <a:rPr lang="en-US" b="1" i="1" dirty="0">
                <a:latin typeface="+mn-lt"/>
              </a:rPr>
              <a:t>gn </a:t>
            </a:r>
            <a:r>
              <a:rPr lang="en-US" b="0" i="1" dirty="0">
                <a:latin typeface="+mn-lt"/>
              </a:rPr>
              <a:t>saying /n/.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For the new word, 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sounds in and reading the first syllable, </a:t>
            </a:r>
            <a:r>
              <a:rPr lang="en-US" b="1" dirty="0"/>
              <a:t>a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sounds in and reading the second syllable, </a:t>
            </a:r>
            <a:r>
              <a:rPr lang="en-US" b="1" dirty="0"/>
              <a:t>ssign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assign</a:t>
            </a:r>
            <a:r>
              <a:rPr lang="en-US" b="0" dirty="0"/>
              <a:t>.</a:t>
            </a:r>
            <a:endParaRPr lang="en-US" b="0" dirty="0">
              <a:ea typeface="Calibri"/>
              <a:cs typeface="Calibri"/>
            </a:endParaRP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Note: You may model covering the relevant parts of the word while you read each syllable.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Explain that </a:t>
            </a:r>
            <a:r>
              <a:rPr lang="en-US" b="1" dirty="0">
                <a:ea typeface="Calibri"/>
                <a:cs typeface="Calibri"/>
              </a:rPr>
              <a:t>assign</a:t>
            </a:r>
            <a:r>
              <a:rPr lang="en-US" b="0" dirty="0">
                <a:ea typeface="Calibri"/>
                <a:cs typeface="Calibri"/>
              </a:rPr>
              <a:t> means to give someone a task to do.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 the first two words.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For the new word, 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reading the first syllable, </a:t>
            </a:r>
            <a:r>
              <a:rPr lang="en-US" b="1" dirty="0"/>
              <a:t>a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sounds in and reading the second syllable, </a:t>
            </a:r>
            <a:r>
              <a:rPr lang="en-US" b="1" dirty="0"/>
              <a:t>lign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align</a:t>
            </a:r>
            <a:r>
              <a:rPr lang="en-US" b="0" dirty="0"/>
              <a:t>.</a:t>
            </a:r>
            <a:endParaRPr lang="en-US" b="0" dirty="0">
              <a:ea typeface="Calibri"/>
              <a:cs typeface="Calibri"/>
            </a:endParaRP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Note: You may model covering the relevant parts of the word while you read each syllable. 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Explain that </a:t>
            </a:r>
            <a:r>
              <a:rPr lang="en-US" b="1" dirty="0">
                <a:ea typeface="Calibri"/>
                <a:cs typeface="Calibri"/>
              </a:rPr>
              <a:t>align</a:t>
            </a:r>
            <a:r>
              <a:rPr lang="en-US" b="0" dirty="0">
                <a:ea typeface="Calibri"/>
                <a:cs typeface="Calibri"/>
              </a:rPr>
              <a:t> means to make sure that two or more things match, are lined up or have the same ideas and beliefs.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039469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 the first three words.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For the new word, 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reading the first syllable, </a:t>
            </a:r>
            <a:r>
              <a:rPr lang="en-US" b="1" dirty="0"/>
              <a:t>fo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sounds in and reading the second syllable, </a:t>
            </a:r>
            <a:r>
              <a:rPr lang="en-US" b="1" dirty="0"/>
              <a:t>reign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foreign</a:t>
            </a:r>
            <a:r>
              <a:rPr lang="en-US" b="0" dirty="0"/>
              <a:t>.</a:t>
            </a:r>
            <a:endParaRPr lang="en-US" b="0" dirty="0">
              <a:ea typeface="Calibri"/>
              <a:cs typeface="Calibri"/>
            </a:endParaRP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Note: You may model covering the relevant parts of the word while you read each syllable.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Explain that </a:t>
            </a:r>
            <a:r>
              <a:rPr lang="en-US" b="1" dirty="0">
                <a:ea typeface="Calibri"/>
                <a:cs typeface="Calibri"/>
              </a:rPr>
              <a:t>foreign</a:t>
            </a:r>
            <a:r>
              <a:rPr lang="en-US" b="0" dirty="0">
                <a:ea typeface="Calibri"/>
                <a:cs typeface="Calibri"/>
              </a:rPr>
              <a:t> means that someone or something is from another country or place that you are not from.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844186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participate in saying each letter–sound correspondence then blending these sounds to read the word.</a:t>
            </a:r>
          </a:p>
          <a:p>
            <a:endParaRPr lang="en-US" dirty="0"/>
          </a:p>
          <a:p>
            <a:r>
              <a:rPr lang="en-US" dirty="0"/>
              <a:t>Explain that a </a:t>
            </a:r>
            <a:r>
              <a:rPr lang="en-US" b="1" dirty="0"/>
              <a:t>gnarl</a:t>
            </a:r>
            <a:r>
              <a:rPr lang="en-US" dirty="0"/>
              <a:t> is a knotty part of a tree, usually on the tree’s trunk.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students to re-read the first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  <a:r>
              <a:rPr lang="en-US" b="0" i="1" dirty="0">
                <a:latin typeface="+mn-lt"/>
              </a:rPr>
              <a:t> The best way to read this new word is by breaking it into its meaningful parts.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read the new word, students participate in: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reading the prefix, </a:t>
            </a:r>
            <a:r>
              <a:rPr lang="en-US" b="1" dirty="0"/>
              <a:t>re-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sounds in and reading the base word, </a:t>
            </a:r>
            <a:r>
              <a:rPr lang="en-US" b="1" dirty="0"/>
              <a:t>design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ea typeface="Calibri"/>
                <a:cs typeface="Calibri"/>
              </a:rPr>
              <a:t>reading the suffix, </a:t>
            </a:r>
            <a:r>
              <a:rPr lang="en-US" b="1" dirty="0">
                <a:ea typeface="Calibri"/>
                <a:cs typeface="Calibri"/>
              </a:rPr>
              <a:t>-ed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redesigned</a:t>
            </a:r>
            <a:r>
              <a:rPr lang="en-US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Note: You may support your students by covering the relevant parts of the word while they read each syllable.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read the new word, students participate in: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sounds in and reading the first syllable, </a:t>
            </a:r>
            <a:r>
              <a:rPr lang="en-US" b="1" dirty="0"/>
              <a:t>cam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sounds in and reading the second syllable, </a:t>
            </a:r>
            <a:r>
              <a:rPr lang="en-US" b="1" dirty="0"/>
              <a:t>paign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campaign</a:t>
            </a:r>
            <a:r>
              <a:rPr lang="en-US" b="0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Note: You may support your students by covering the relevant parts of the word while they read each syllable.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Explain that a </a:t>
            </a:r>
            <a:r>
              <a:rPr lang="en-US" b="1" dirty="0"/>
              <a:t>campaign</a:t>
            </a:r>
            <a:r>
              <a:rPr lang="en-US" dirty="0"/>
              <a:t> is a planned set of activities or events that are organised to reach a certain goal.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0" i="1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48878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Prompt students to re-read the first three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read the new word, students participate in reading the word syllable by syllable, then the whole word.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Note: You may support your students by covering the relevant parts of the word while they read each syllable.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Explain that a </a:t>
            </a:r>
            <a:r>
              <a:rPr lang="en-US" b="1" dirty="0"/>
              <a:t>sovereign</a:t>
            </a:r>
            <a:r>
              <a:rPr lang="en-US" dirty="0"/>
              <a:t> is a person who is the monarch or supreme ruler of a place (usually a state or country), such as a queen or king.</a:t>
            </a:r>
            <a:endParaRPr lang="en-US" b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4132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The image represents the word to be written: </a:t>
            </a:r>
            <a:r>
              <a:rPr lang="en-US" b="1" dirty="0">
                <a:latin typeface="+mn-lt"/>
              </a:rPr>
              <a:t>gnat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segmenting individual sounds, recording the relevant letters as you do so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Explain that a </a:t>
            </a:r>
            <a:r>
              <a:rPr lang="en-AU" b="1" dirty="0"/>
              <a:t>gnat</a:t>
            </a:r>
            <a:r>
              <a:rPr lang="en-AU" dirty="0"/>
              <a:t> is a tiny insect that looks a bit like a mosquito.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430644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gnat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gnome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segmenting individual sounds, recording the relevant letters as you do so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37081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gnat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gnome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design</a:t>
            </a:r>
            <a:r>
              <a:rPr lang="en-US" dirty="0">
                <a:latin typeface="+mn-lt"/>
              </a:rPr>
              <a:t>.</a:t>
            </a:r>
            <a:endParaRPr lang="en-AU" b="1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spelling the word one syllable at a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4526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E5D09-16AA-1C24-FD0B-CA5788E4D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44473E-D798-FC45-9F30-47F21C9B68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92EC34-FC32-561D-78E1-4C28580E6B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+mn-lt"/>
              </a:rPr>
              <a:t>Review</a:t>
            </a:r>
          </a:p>
          <a:p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Point to the spelling pattern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w-or 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and ask students what sound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or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says after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in a word (/er/).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Prompt students to say the mnemonic phrase, 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wor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 is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wor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king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b="0" dirty="0">
              <a:solidFill>
                <a:schemeClr val="tx1"/>
              </a:solidFill>
              <a:latin typeface="+mn-lt"/>
            </a:endParaRPr>
          </a:p>
          <a:p>
            <a:r>
              <a:rPr lang="en-US" b="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solidFill>
                  <a:schemeClr val="tx1"/>
                </a:solidFill>
                <a:latin typeface="+mn-lt"/>
              </a:rPr>
              <a:t>Note: Y</a:t>
            </a:r>
            <a:r>
              <a:rPr lang="en-AU" dirty="0">
                <a:solidFill>
                  <a:schemeClr val="tx1"/>
                </a:solidFill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B9D176-4330-093A-3DBA-5044976161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730166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 represents the word to be written: </a:t>
            </a:r>
            <a:r>
              <a:rPr lang="en-US" b="1" dirty="0"/>
              <a:t>sign</a:t>
            </a:r>
            <a:r>
              <a:rPr lang="en-US" b="0" dirty="0"/>
              <a:t>.</a:t>
            </a:r>
            <a:endParaRPr lang="en-AU" b="0" dirty="0"/>
          </a:p>
          <a:p>
            <a:endParaRPr lang="en-US" sz="1200" u="none" dirty="0">
              <a:latin typeface="+mn-lt"/>
            </a:endParaRPr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the word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</a:t>
            </a:r>
            <a:r>
              <a:rPr lang="en-US" b="0" dirty="0"/>
              <a:t>:</a:t>
            </a:r>
            <a:r>
              <a:rPr lang="en-US" b="1" dirty="0"/>
              <a:t> sign</a:t>
            </a:r>
            <a:r>
              <a:rPr lang="en-US" b="0" dirty="0"/>
              <a:t>,</a:t>
            </a:r>
            <a:r>
              <a:rPr lang="en-US" b="1" dirty="0"/>
              <a:t> gnomes</a:t>
            </a:r>
            <a:r>
              <a:rPr lang="en-US" b="0" dirty="0"/>
              <a:t>.</a:t>
            </a:r>
            <a:endParaRPr lang="en-AU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the word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0808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written: </a:t>
            </a:r>
            <a:r>
              <a:rPr lang="en-US" b="1" dirty="0"/>
              <a:t>sign</a:t>
            </a:r>
            <a:r>
              <a:rPr lang="en-US" b="0" dirty="0"/>
              <a:t>,</a:t>
            </a:r>
            <a:r>
              <a:rPr lang="en-US" b="1" dirty="0"/>
              <a:t> gnomes</a:t>
            </a:r>
            <a:r>
              <a:rPr lang="en-US" b="0" dirty="0"/>
              <a:t>, </a:t>
            </a:r>
            <a:r>
              <a:rPr lang="en-US" b="1" dirty="0"/>
              <a:t>gnash</a:t>
            </a:r>
            <a:r>
              <a:rPr lang="en-US" dirty="0"/>
              <a:t>.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the word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605806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  <a:p>
            <a:endParaRPr lang="en-US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Demonstrate the following steps to draw students’ attention to the internal structure of the irregular word, including letter–sound correspondences that have not yet been taught.</a:t>
            </a: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you are going to spell. 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720" indent="-172720">
              <a:buFont typeface="+mj-lt"/>
              <a:buAutoNum type="arabicPeriod"/>
            </a:pP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Use the word in a sentence for context, for example: </a:t>
            </a:r>
            <a:r>
              <a:rPr lang="en-US" sz="1200" b="1" i="0" kern="1200" dirty="0">
                <a:effectLst/>
                <a:latin typeface="+mn-lt"/>
                <a:ea typeface="Times New Roman" panose="02020603050405020304" pitchFamily="18" charset="0"/>
              </a:rPr>
              <a:t>She knew the answer to the question</a:t>
            </a:r>
            <a:r>
              <a:rPr lang="en-US" sz="1200" b="0" i="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  <a:endParaRPr lang="en-US" sz="1200" b="0" i="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four sounds in the word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a/n/s/wer</a:t>
            </a:r>
            <a:r>
              <a:rPr lang="en-AU" sz="1200" b="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On the class whiteboard, draw four short horizontal lines.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each sound line. </a:t>
            </a:r>
            <a:endParaRPr lang="en-AU" sz="1200" b="1" u="sng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word, in this case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wer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</a:t>
            </a:r>
            <a:r>
              <a:rPr lang="en-AU" sz="1200" b="0" noProof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ǝ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/.</a:t>
            </a:r>
            <a:endParaRPr lang="en-AU" sz="1200" i="0" dirty="0"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Spell the word orally, for example: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a-n-s-wer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answer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/n/s/wer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answer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</a:rPr>
              <a:t>Write the word again while spelling </a:t>
            </a:r>
            <a:r>
              <a:rPr lang="en-AU" kern="0" dirty="0"/>
              <a:t>and saying the word aloud</a:t>
            </a:r>
            <a:r>
              <a:rPr lang="en-AU" sz="1200" kern="0" dirty="0">
                <a:effectLst/>
                <a:latin typeface="+mn-lt"/>
              </a:rPr>
              <a:t>.</a:t>
            </a:r>
            <a:endParaRPr lang="en-AU" dirty="0">
              <a:latin typeface="+mn-lt"/>
              <a:ea typeface="Calibri" panose="020F0502020204030204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 kern="0" dirty="0"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753586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Prompt students to complete the process with you on their mini-whiteboard or on a piece of paper. 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they are going to spell.</a:t>
            </a:r>
            <a:endParaRPr lang="en-AU" sz="120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Use the word in a sentence (students can participate in this).</a:t>
            </a:r>
            <a:endParaRPr lang="en-AU" sz="120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Draw four horizontal lines for each sound in the word.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Write the letter/s on the sound lines.</a:t>
            </a:r>
            <a:endParaRPr lang="en-AU" sz="120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word: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wer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</a:t>
            </a:r>
            <a:r>
              <a:rPr lang="en-AU" sz="1200" b="0" noProof="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ǝ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/.</a:t>
            </a:r>
            <a:endParaRPr lang="en-AU" sz="1200" i="0" dirty="0"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Spell the word orally: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a-n-s-wer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answer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/n/s/wer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answer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Write the word again while </a:t>
            </a:r>
            <a:r>
              <a:rPr lang="en-AU" dirty="0">
                <a:cs typeface="Calibri"/>
              </a:rPr>
              <a:t>spelling </a:t>
            </a:r>
            <a:r>
              <a:rPr lang="en-AU" dirty="0"/>
              <a:t>and saying the word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aloud.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lvl="0" indent="0">
              <a:lnSpc>
                <a:spcPct val="106000"/>
              </a:lnSpc>
              <a:buFont typeface="+mj-lt"/>
              <a:buNone/>
            </a:pPr>
            <a:endParaRPr lang="en-AU" i="1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373322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1F6ED-0853-4504-C156-19C208463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16D0EB-A594-13AD-DAAB-E4DFC68EFF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6EBD27-5F4C-A0D4-F5C3-5238926B2E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students’ attention to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a-n-s-wer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answer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>
                <a:tab pos="5731510" algn="r"/>
              </a:tabLst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 sounding out and blending to read the other words as appropriate,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gn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saying /n/.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+mn-lt"/>
              </a:rPr>
              <a:t>Demonstrate re-reading the sentences with fluency.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5E8936-3E0C-4690-5052-74E6F8693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985915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 that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a-n-s-wer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answer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endParaRPr lang="en-AU" sz="1200" i="1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gn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saying /n/.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b="0" i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Sentence dictation</a:t>
            </a:r>
            <a:r>
              <a:rPr lang="en-US" b="0" dirty="0">
                <a:latin typeface="+mn-lt"/>
              </a:rPr>
              <a:t>:</a:t>
            </a:r>
            <a:r>
              <a:rPr lang="en-US" b="1" dirty="0">
                <a:latin typeface="+mn-lt"/>
              </a:rPr>
              <a:t> </a:t>
            </a:r>
            <a:r>
              <a:rPr lang="en-AU" sz="1200" b="1" kern="100" dirty="0">
                <a:effectLst/>
                <a:latin typeface="Aptos" panose="020B0004020202020204" pitchFamily="34" charset="0"/>
                <a:cs typeface="Times New Roman" panose="02020603050405020304" pitchFamily="18" charset="0"/>
              </a:rPr>
              <a:t>May’s answer to Arlo’s question showed that their beliefs aligned, so Arlo helped May with her campaign.</a:t>
            </a:r>
            <a:endParaRPr lang="en-AU" sz="1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recording the sentence word by word, focusing on letter–sound correspondences and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re-reading the sentence to check for accuracy or any editing required. 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Letter formation and placement can also be a focus here. </a:t>
            </a:r>
          </a:p>
          <a:p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We do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students as much as needed to write the sentence on their mini-whiteboard or on paper.</a:t>
            </a:r>
          </a:p>
          <a:p>
            <a:endParaRPr lang="en-US" sz="1200" dirty="0">
              <a:latin typeface="+mn-l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dirty="0">
                <a:latin typeface="+mn-lt"/>
              </a:rPr>
              <a:t>Sentence dictation: </a:t>
            </a:r>
            <a:r>
              <a:rPr lang="en-US" sz="1200" b="1" dirty="0">
                <a:latin typeface="+mn-lt"/>
              </a:rPr>
              <a:t>The only answer was for Tim to reassign some work because he did not have time to redesign their signs. </a:t>
            </a:r>
            <a:endParaRPr lang="en-AU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Say the sentence aloud and have students repeat it after you.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re-read their sentence to check for accuracy or any editing then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 </a:t>
            </a: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and explain why target letter/s have been used in that word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gnash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design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gnome</a:t>
            </a:r>
            <a:endParaRPr lang="en-AU" sz="1200" b="1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A103EE-0AFB-6590-1328-533F69D9E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FFADC7-F116-2BD7-154D-9367FD7F7D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C7AF1B-25D3-AFEA-A19C-8F19A248FE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+mn-lt"/>
              </a:rPr>
              <a:t>Review</a:t>
            </a:r>
          </a:p>
          <a:p>
            <a:endParaRPr lang="en-US" b="0" dirty="0">
              <a:solidFill>
                <a:schemeClr val="tx1"/>
              </a:solidFill>
              <a:latin typeface="+mn-lt"/>
            </a:endParaRPr>
          </a:p>
          <a:p>
            <a:r>
              <a:rPr lang="en-US" b="0" dirty="0">
                <a:solidFill>
                  <a:schemeClr val="tx1"/>
                </a:solidFill>
                <a:latin typeface="+mn-lt"/>
              </a:rPr>
              <a:t>The review of this letter</a:t>
            </a:r>
            <a:r>
              <a:rPr lang="en-AU" sz="1200" dirty="0">
                <a:solidFill>
                  <a:schemeClr val="tx1"/>
                </a:solidFill>
                <a:latin typeface="+mn-lt"/>
              </a:rPr>
              <a:t>–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sound correspondence focuses on the taught sounds as well as the spelling </a:t>
            </a:r>
            <a:r>
              <a:rPr lang="en-AU" b="0" noProof="0" dirty="0">
                <a:solidFill>
                  <a:schemeClr val="tx1"/>
                </a:solidFill>
                <a:latin typeface="+mn-lt"/>
              </a:rPr>
              <a:t>generalisations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for their use.</a:t>
            </a:r>
          </a:p>
          <a:p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Point to the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ch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digraph. As you point, students say the sounds that have been taught (/ch/, /k/, /sh/).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Prompt students to say the mnemonic phrase,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u="none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u="none" dirty="0">
              <a:solidFill>
                <a:schemeClr val="tx1"/>
              </a:solidFill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</a:rPr>
              <a:t>ch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Champ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most common so </a:t>
            </a:r>
            <a:r>
              <a:rPr lang="en-AU" b="0" i="0" dirty="0">
                <a:latin typeface="+mn-lt"/>
              </a:rPr>
              <a:t>it is first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</a:rPr>
              <a:t>k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Christmas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less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common so </a:t>
            </a:r>
            <a:r>
              <a:rPr lang="en-AU" b="0" i="0" dirty="0">
                <a:latin typeface="+mn-lt"/>
              </a:rPr>
              <a:t>it is second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</a:rPr>
              <a:t>sh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chef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least common so </a:t>
            </a:r>
            <a:r>
              <a:rPr lang="en-AU" b="0" i="0" dirty="0">
                <a:latin typeface="+mn-lt"/>
              </a:rPr>
              <a:t>it is last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solidFill>
                  <a:schemeClr val="tx1"/>
                </a:solidFill>
                <a:latin typeface="+mn-lt"/>
              </a:rPr>
              <a:t>Note: Y</a:t>
            </a:r>
            <a:r>
              <a:rPr lang="en-AU" dirty="0">
                <a:solidFill>
                  <a:schemeClr val="tx1"/>
                </a:solidFill>
                <a:latin typeface="+mn-lt"/>
              </a:rPr>
              <a:t>ou may like to print a copy of this slide to display and reference in the classroom.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187CC9-8D4A-828C-6549-E62C9D2A87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910397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rove: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support students at their point of need by giving immediate corrective feedback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listen to students read either word/s or the sentence depending on individual skills.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and sounds practice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the letter pattern while saying the target sound.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who are nearby and may be asked to read the same word cannot hear.)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sz="1200" b="1" dirty="0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write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sign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gnome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gnat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 while saying the sounds.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Sentence reading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AU" sz="1200" dirty="0">
                <a:latin typeface="+mn-lt"/>
              </a:rPr>
              <a:t>–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US" sz="1200" b="1" kern="1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When a swarm of gnats flew around my dog’s face, he answered by gnashing his teeth at them.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kern="120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 dirty="0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dirty="0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 </a:t>
            </a:r>
            <a:endParaRPr lang="en-AU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the letter/s in random order. As you point, students say the sounds* that have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*Sounds that have been taught:</a:t>
            </a:r>
            <a:endParaRPr lang="en-US" sz="1200" b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kern="1200" dirty="0">
                <a:effectLst/>
                <a:latin typeface="+mn-lt"/>
              </a:rPr>
              <a:t>o</a:t>
            </a:r>
            <a:r>
              <a:rPr lang="en-AU" sz="1200" b="0" kern="1200" dirty="0">
                <a:effectLst/>
                <a:latin typeface="+mn-lt"/>
              </a:rPr>
              <a:t> says /u/ (as in </a:t>
            </a:r>
            <a:r>
              <a:rPr lang="en-AU" sz="1200" b="1" kern="1200" dirty="0">
                <a:effectLst/>
                <a:latin typeface="+mn-lt"/>
              </a:rPr>
              <a:t>m</a:t>
            </a:r>
            <a:r>
              <a:rPr lang="en-AU" sz="1200" b="1" u="none" kern="1200" dirty="0">
                <a:effectLst/>
                <a:latin typeface="+mn-lt"/>
              </a:rPr>
              <a:t>o</a:t>
            </a:r>
            <a:r>
              <a:rPr lang="en-AU" sz="1200" b="1" kern="1200" dirty="0">
                <a:effectLst/>
                <a:latin typeface="+mn-lt"/>
              </a:rPr>
              <a:t>ther</a:t>
            </a:r>
            <a:r>
              <a:rPr lang="en-AU" sz="1200" b="0" kern="1200" dirty="0">
                <a:effectLst/>
                <a:latin typeface="+mn-lt"/>
              </a:rPr>
              <a:t>)</a:t>
            </a:r>
            <a:r>
              <a:rPr lang="en-AU" dirty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dirty="0"/>
              <a:t>wr</a:t>
            </a:r>
            <a:r>
              <a:rPr lang="en-AU" dirty="0"/>
              <a:t> says /r/ (as in </a:t>
            </a:r>
            <a:r>
              <a:rPr lang="en-AU" b="1" dirty="0"/>
              <a:t>wrap</a:t>
            </a:r>
            <a:r>
              <a:rPr lang="en-AU" dirty="0"/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kern="1200" dirty="0">
              <a:effectLst/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 while students write the corresponding letter/s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US" sz="1200" b="1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/u/ as in </a:t>
            </a:r>
            <a:r>
              <a:rPr lang="en-US" sz="1200" b="1" i="0" kern="1200" dirty="0">
                <a:effectLst/>
                <a:latin typeface="+mn-lt"/>
              </a:rPr>
              <a:t>mother </a:t>
            </a:r>
            <a:r>
              <a:rPr lang="en-US" sz="1200" b="0" i="0" kern="1200" dirty="0">
                <a:effectLst/>
                <a:latin typeface="+mn-lt"/>
              </a:rPr>
              <a:t>(o)</a:t>
            </a:r>
            <a:endParaRPr lang="en-US" sz="1200" b="1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/r/ as in </a:t>
            </a:r>
            <a:r>
              <a:rPr lang="en-US" sz="1200" b="1" i="0" kern="1200" dirty="0">
                <a:effectLst/>
                <a:latin typeface="+mn-lt"/>
              </a:rPr>
              <a:t>wrap </a:t>
            </a:r>
            <a:r>
              <a:rPr lang="en-US" sz="1200" b="0" i="0" kern="1200" dirty="0">
                <a:effectLst/>
                <a:latin typeface="+mn-lt"/>
              </a:rPr>
              <a:t>(wr)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letter/s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US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one-syllable words </a:t>
            </a:r>
            <a:r>
              <a:rPr lang="en-US" dirty="0">
                <a:latin typeface="+mn-lt"/>
              </a:rPr>
              <a:t>by saying each letter–sound correspondence then blending the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 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base word and then adding the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anchor</a:t>
            </a:r>
            <a:r>
              <a:rPr lang="en-US" b="0" dirty="0"/>
              <a:t>, </a:t>
            </a:r>
            <a:r>
              <a:rPr lang="en-US" b="1" dirty="0"/>
              <a:t>shovel</a:t>
            </a:r>
            <a:r>
              <a:rPr lang="en-US" b="0" dirty="0"/>
              <a:t>, </a:t>
            </a:r>
            <a:r>
              <a:rPr lang="en-US" b="1" dirty="0"/>
              <a:t>wrong</a:t>
            </a:r>
            <a:r>
              <a:rPr lang="en-US" b="0" dirty="0"/>
              <a:t>, </a:t>
            </a:r>
            <a:r>
              <a:rPr lang="en-US" b="1" dirty="0"/>
              <a:t>wasp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</a:rPr>
              <a:t>Prefix review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1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Review the </a:t>
            </a:r>
            <a:r>
              <a:rPr lang="en-AU" b="1" dirty="0">
                <a:latin typeface="+mn-lt"/>
                <a:cs typeface="Calibri" panose="020F0502020204030204"/>
              </a:rPr>
              <a:t>mis- </a:t>
            </a:r>
            <a:r>
              <a:rPr lang="en-AU" b="0" dirty="0">
                <a:latin typeface="+mn-lt"/>
                <a:cs typeface="Calibri" panose="020F0502020204030204"/>
              </a:rPr>
              <a:t>prefix</a:t>
            </a:r>
            <a:r>
              <a:rPr lang="en-AU" b="1" dirty="0">
                <a:latin typeface="+mn-lt"/>
                <a:cs typeface="Calibri" panose="020F0502020204030204"/>
              </a:rPr>
              <a:t> </a:t>
            </a:r>
            <a:r>
              <a:rPr lang="en-AU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Ask: </a:t>
            </a:r>
            <a:r>
              <a:rPr lang="en-AU" i="1" dirty="0">
                <a:cs typeface="Calibri" panose="020F0502020204030204"/>
              </a:rPr>
              <a:t>What is the prefix?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 </a:t>
            </a:r>
            <a:r>
              <a:rPr lang="en-AU" b="1" i="1" dirty="0">
                <a:cs typeface="Calibri" panose="020F0502020204030204"/>
              </a:rPr>
              <a:t>mis-</a:t>
            </a:r>
            <a:r>
              <a:rPr lang="en-AU" b="0" i="1" dirty="0">
                <a:cs typeface="Calibri" panose="020F0502020204030204"/>
              </a:rPr>
              <a:t>.</a:t>
            </a:r>
            <a:endParaRPr lang="en-US" b="0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</a:t>
            </a:r>
            <a:r>
              <a:rPr lang="en-AU" sz="1200" i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something has been done wrongly or badly’</a:t>
            </a:r>
            <a:r>
              <a:rPr lang="en-AU" i="1" dirty="0">
                <a:cs typeface="Calibri" panose="020F0502020204030204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hear</a:t>
            </a:r>
            <a:r>
              <a:rPr lang="en-AU" i="1" dirty="0">
                <a:cs typeface="Calibri" panose="020F0502020204030204"/>
              </a:rPr>
              <a:t>. Add the prefix.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Mishear</a:t>
            </a:r>
            <a:r>
              <a:rPr lang="en-AU" i="1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The action of hearing something has been done wrongly or badly.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 panose="020F0502020204030204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openxmlformats.org/officeDocument/2006/relationships/image" Target="file:////Users/ajabongiornonew/ESA%20Design/0_2024%20WIP/LitHub%20Phases%20Templates/Word%20Templates/Links/phase1-lozenge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DD06A240-E0A6-B3EA-424F-4CF59F0FF51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8DCD95-EB3C-2346-71BA-97DCBF7C525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669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349C5250-8758-54DB-D86F-4A853DFE1A8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750D8F-3729-8A47-088D-B326420A215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19269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52FA0268-0669-0CA8-C064-355EEC31AA0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C65C31-3311-BF95-79CA-DC40F1C3C79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4F572E4C-C6E9-B331-BE37-191B098C6FB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5927F4-E599-C9AE-941C-D193DF89F1E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464715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AEB7C76D-C831-0C1D-9B61-8C2F871D866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FC50C1-8359-364A-1BE7-C0DA41A697A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4612323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D4D496CD-E8DB-15BD-BD9A-F4F8DC79B6E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59C76F-0C9D-C39A-0949-A6658F962C6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6B3F14EA-5DF4-3334-AD5A-A7165B41F8E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AD8649-5294-2207-EC9C-BD32207036F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ECDFAB7E-0527-3043-995C-52737707B7D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093CE01-FB03-B049-C477-778E49004A9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i="0" u="sng" kern="12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 dirty="0">
                <a:solidFill>
                  <a:srgbClr val="0E1E42"/>
                </a:solidFill>
              </a:rPr>
              <a:t> </a:t>
            </a:r>
            <a:r>
              <a:rPr lang="en-AU" sz="3200" b="1" dirty="0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616C14-958B-541F-B290-99BEDFB5EEA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/>
              <a:t>SSP lesson</a:t>
            </a:r>
            <a:endParaRPr lang="en-AU" sz="3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: 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1ACFFF41-10A3-CC3A-CDD7-698E89C9C6E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DA4F69-F4B2-9058-2BB2-5C296BDFE703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99536BF-E3FE-65BE-3663-1911C5D01244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CE71A3-59AE-8795-D474-A90E664DE627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Pre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7DFC4888-7258-B868-DBAE-4C3CFD296C4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7767AF-33B5-CEA8-E00D-6CF9AC9C971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 dirty="0">
                <a:ea typeface="+mj-lt"/>
                <a:cs typeface="+mj-lt"/>
              </a:rPr>
              <a:t>spell</a:t>
            </a:r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 dirty="0">
              <a:solidFill>
                <a:srgbClr val="0E1E42"/>
              </a:solidFill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6DB7B3C-111D-BC1E-FEE0-FA423B5D274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CE48AC4-9A40-6A14-FA79-778AD9263A6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6A3ACFBE-E578-10CA-4BD2-FF9BEB52E0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F38C80-C5F9-A38F-D130-B856B3DF2D1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6" name="Rectangle: Rounded Corners 2">
            <a:extLst>
              <a:ext uri="{FF2B5EF4-FFF2-40B4-BE49-F238E27FC236}">
                <a16:creationId xmlns:a16="http://schemas.microsoft.com/office/drawing/2014/main" id="{33827E6A-FA8F-666C-B9C1-31A5DF8200F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01A688-C3E4-CC60-748F-B3836FC1399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D83B74B4-FF68-CF4D-D143-9965E5179FC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8D3153-CA4C-A15A-6D2F-CF78540E49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0E61E12A-68D3-2FE5-9D47-588BBCDDDC9F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E4CA9A-6986-BE7B-C81F-75AAFE15C2AD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B1ECDEF2-4E93-22D2-12C5-3F29F22B1CD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72266C-13AB-19AD-D7A1-444D3FFD135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398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FDC33CE-082D-7A9F-E576-7376F524FF9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">
            <a:extLst>
              <a:ext uri="{FF2B5EF4-FFF2-40B4-BE49-F238E27FC236}">
                <a16:creationId xmlns:a16="http://schemas.microsoft.com/office/drawing/2014/main" id="{68E2EE31-046E-C510-5C35-706B5385072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382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13FA873-DABC-CD9A-9B99-402E134A1FC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F8747282-FD12-F7F7-7034-FC37745F521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4772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9" name="Title 6">
            <a:extLst>
              <a:ext uri="{FF2B5EF4-FFF2-40B4-BE49-F238E27FC236}">
                <a16:creationId xmlns:a16="http://schemas.microsoft.com/office/drawing/2014/main" id="{278E1809-5ECE-ACEC-1B36-88D13EC04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Rectangle: Rounded Corners 1">
            <a:extLst>
              <a:ext uri="{FF2B5EF4-FFF2-40B4-BE49-F238E27FC236}">
                <a16:creationId xmlns:a16="http://schemas.microsoft.com/office/drawing/2014/main" id="{555D0726-17E8-B4DA-5220-A0CEFD33B74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1B7C30-4078-590E-A4E3-A8BA3D9B483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39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: Rounded Corners 2">
            <a:extLst>
              <a:ext uri="{FF2B5EF4-FFF2-40B4-BE49-F238E27FC236}">
                <a16:creationId xmlns:a16="http://schemas.microsoft.com/office/drawing/2014/main" id="{B91696D0-A856-9083-F0D6-AFA36EED51D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7C948D-16A6-C9FA-9784-0F437056EFF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AAE18AC3-942D-8CEC-B733-57B663BFA1F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6CB0B2-13EE-93B0-DD46-069BE566D57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0EAA3E01-33FB-AB1D-E0DF-C87276060A9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B55679-9A78-4AAE-799F-B846CB1ABBE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B513B106-86E5-44B2-C490-430DE946197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2C9D52-3BE0-5064-0BB7-1068D029BD4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3A96B1EB-08A0-2543-CAAB-278C0F6035F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5D27BC-2F0E-7B93-99FA-7E382B9771E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: Rounded Corners 2">
            <a:extLst>
              <a:ext uri="{FF2B5EF4-FFF2-40B4-BE49-F238E27FC236}">
                <a16:creationId xmlns:a16="http://schemas.microsoft.com/office/drawing/2014/main" id="{BF2ADCCD-6D5E-B0A1-404B-82054193403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ECA84D5-71EB-013F-BB05-919DDB721D5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A6B96156-09CE-84D8-C414-0D9BA4F0F2B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0BC270-07F9-9F8D-D306-BE8A8773856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24/03/2026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© 2021 Commonwealth of Australia, unless otherwise indicated. Creative Commons Attribution 4.0, unless otherwise indicated.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 dirty="0"/>
          </a:p>
        </p:txBody>
      </p:sp>
    </p:spTree>
    <p:custDataLst>
      <p:tags r:id="rId28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00" r:id="rId4"/>
    <p:sldLayoutId id="2147483701" r:id="rId5"/>
    <p:sldLayoutId id="2147483704" r:id="rId6"/>
    <p:sldLayoutId id="2147483697" r:id="rId7"/>
    <p:sldLayoutId id="2147483699" r:id="rId8"/>
    <p:sldLayoutId id="2147483702" r:id="rId9"/>
    <p:sldLayoutId id="2147483703" r:id="rId10"/>
    <p:sldLayoutId id="2147483706" r:id="rId11"/>
    <p:sldLayoutId id="2147483698" r:id="rId12"/>
    <p:sldLayoutId id="2147483705" r:id="rId13"/>
    <p:sldLayoutId id="2147483695" r:id="rId14"/>
    <p:sldLayoutId id="2147483692" r:id="rId15"/>
    <p:sldLayoutId id="2147483693" r:id="rId16"/>
    <p:sldLayoutId id="2147483694" r:id="rId17"/>
    <p:sldLayoutId id="2147483716" r:id="rId18"/>
    <p:sldLayoutId id="2147483715" r:id="rId19"/>
    <p:sldLayoutId id="2147483710" r:id="rId20"/>
    <p:sldLayoutId id="2147483711" r:id="rId21"/>
    <p:sldLayoutId id="2147483712" r:id="rId22"/>
    <p:sldLayoutId id="2147483727" r:id="rId23"/>
    <p:sldLayoutId id="2147483730" r:id="rId24"/>
    <p:sldLayoutId id="2147483731" r:id="rId25"/>
    <p:sldLayoutId id="2147483732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5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0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2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3.xml"/><Relationship Id="rId6" Type="http://schemas.openxmlformats.org/officeDocument/2006/relationships/image" Target="../media/image47.png"/><Relationship Id="rId5" Type="http://schemas.openxmlformats.org/officeDocument/2006/relationships/image" Target="../media/image44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4.xml"/><Relationship Id="rId6" Type="http://schemas.openxmlformats.org/officeDocument/2006/relationships/image" Target="../media/image47.png"/><Relationship Id="rId5" Type="http://schemas.openxmlformats.org/officeDocument/2006/relationships/image" Target="../media/image44.pn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0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7.svg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1.xml"/><Relationship Id="rId6" Type="http://schemas.openxmlformats.org/officeDocument/2006/relationships/image" Target="../media/image6.png"/><Relationship Id="rId11" Type="http://schemas.openxmlformats.org/officeDocument/2006/relationships/image" Target="../media/image45.png"/><Relationship Id="rId5" Type="http://schemas.openxmlformats.org/officeDocument/2006/relationships/image" Target="../media/image5.svg"/><Relationship Id="rId10" Type="http://schemas.openxmlformats.org/officeDocument/2006/relationships/image" Target="../media/image49.png"/><Relationship Id="rId4" Type="http://schemas.openxmlformats.org/officeDocument/2006/relationships/image" Target="../media/image4.png"/><Relationship Id="rId9" Type="http://schemas.openxmlformats.org/officeDocument/2006/relationships/image" Target="../media/image5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3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2.xml"/><Relationship Id="rId4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4" Type="http://schemas.openxmlformats.org/officeDocument/2006/relationships/image" Target="../media/image54.sv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 dirty="0">
                <a:solidFill>
                  <a:schemeClr val="bg2"/>
                </a:solidFill>
              </a:rPr>
              <a:t>Slide 1 Phase 23, lesson 3 Explicit teaching gn says /n/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895D92-5D29-A0A5-02F1-CB32602CEFFE}"/>
              </a:ext>
            </a:extLst>
          </p:cNvPr>
          <p:cNvSpPr txBox="1"/>
          <p:nvPr/>
        </p:nvSpPr>
        <p:spPr>
          <a:xfrm>
            <a:off x="275572" y="2821835"/>
            <a:ext cx="5820428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/>
              <a:t>o says /u/ </a:t>
            </a:r>
            <a:r>
              <a:rPr lang="en-GB" dirty="0"/>
              <a:t>(as in mother)   </a:t>
            </a:r>
          </a:p>
          <a:p>
            <a:pPr algn="ctr"/>
            <a:r>
              <a:rPr lang="en-AU" sz="2400" noProof="0" dirty="0"/>
              <a:t>wa</a:t>
            </a:r>
            <a:r>
              <a:rPr lang="en-GB" sz="2400" dirty="0"/>
              <a:t>   war   wor   ch*   wr</a:t>
            </a:r>
          </a:p>
          <a:p>
            <a:pPr algn="ctr"/>
            <a:r>
              <a:rPr lang="en-US" sz="2400" dirty="0"/>
              <a:t>Prefix mis-</a:t>
            </a:r>
          </a:p>
          <a:p>
            <a:pPr algn="ctr"/>
            <a:r>
              <a:rPr lang="en-GB" sz="2400" dirty="0"/>
              <a:t>journey   build   ocean   during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*denotes more than one sound</a:t>
            </a:r>
            <a:endParaRPr lang="en-GB" sz="2800" dirty="0">
              <a:highlight>
                <a:srgbClr val="FFFF00"/>
              </a:highlight>
            </a:endParaRPr>
          </a:p>
          <a:p>
            <a:pPr algn="ctr"/>
            <a:endParaRPr lang="en-GB" sz="2800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820428" y="3345056"/>
            <a:ext cx="6096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4000" b="1" dirty="0"/>
              <a:t>gn says /</a:t>
            </a:r>
            <a:r>
              <a:rPr lang="en-AU" sz="4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AU" sz="4000" b="1" dirty="0"/>
              <a:t>/</a:t>
            </a:r>
          </a:p>
          <a:p>
            <a:pPr marL="0" indent="0" algn="ctr">
              <a:buNone/>
            </a:pPr>
            <a:r>
              <a:rPr lang="en-AU" sz="4000" b="1" dirty="0"/>
              <a:t>answer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61331C-A51E-9896-4289-411E136CFE1F}"/>
              </a:ext>
            </a:extLst>
          </p:cNvPr>
          <p:cNvSpPr txBox="1">
            <a:spLocks/>
          </p:cNvSpPr>
          <p:nvPr/>
        </p:nvSpPr>
        <p:spPr>
          <a:xfrm>
            <a:off x="263608" y="1892343"/>
            <a:ext cx="11664784" cy="37836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misplace       misshape   </a:t>
            </a:r>
          </a:p>
          <a:p>
            <a:pPr algn="l">
              <a:defRPr/>
            </a:pPr>
            <a:endParaRPr lang="en-US" sz="8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defRPr/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misfires         misdial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65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11" name="Picture 10" descr="hear">
            <a:extLst>
              <a:ext uri="{FF2B5EF4-FFF2-40B4-BE49-F238E27FC236}">
                <a16:creationId xmlns:a16="http://schemas.microsoft.com/office/drawing/2014/main" id="{529832FA-A0D9-4427-F9A0-9B974AED7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5522" y="2572610"/>
            <a:ext cx="2366757" cy="2329387"/>
          </a:xfrm>
          <a:prstGeom prst="rect">
            <a:avLst/>
          </a:prstGeom>
        </p:spPr>
      </p:pic>
      <p:pic>
        <p:nvPicPr>
          <p:cNvPr id="6" name="Picture 5" descr="speak">
            <a:extLst>
              <a:ext uri="{FF2B5EF4-FFF2-40B4-BE49-F238E27FC236}">
                <a16:creationId xmlns:a16="http://schemas.microsoft.com/office/drawing/2014/main" id="{C37CB1FA-D5BE-79C9-5914-F89A36CC5E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51639" y="2084639"/>
            <a:ext cx="2688721" cy="2688721"/>
          </a:xfrm>
          <a:prstGeom prst="rect">
            <a:avLst/>
          </a:prstGeom>
        </p:spPr>
      </p:pic>
      <p:pic>
        <p:nvPicPr>
          <p:cNvPr id="8" name="Picture 7" descr="report">
            <a:extLst>
              <a:ext uri="{FF2B5EF4-FFF2-40B4-BE49-F238E27FC236}">
                <a16:creationId xmlns:a16="http://schemas.microsoft.com/office/drawing/2014/main" id="{AC5F006D-2CF6-FAA8-E82C-D30DB22DF9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69720" y="2617934"/>
            <a:ext cx="2228460" cy="222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12 Review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2" name="Group 1" descr="during, ocean, journey, build">
            <a:extLst>
              <a:ext uri="{FF2B5EF4-FFF2-40B4-BE49-F238E27FC236}">
                <a16:creationId xmlns:a16="http://schemas.microsoft.com/office/drawing/2014/main" id="{773E356A-11FD-AA3C-96C1-B14E15A6E693}"/>
              </a:ext>
            </a:extLst>
          </p:cNvPr>
          <p:cNvGrpSpPr/>
          <p:nvPr/>
        </p:nvGrpSpPr>
        <p:grpSpPr>
          <a:xfrm>
            <a:off x="1004724" y="1735399"/>
            <a:ext cx="11601450" cy="3387203"/>
            <a:chOff x="1004724" y="1735399"/>
            <a:chExt cx="11601450" cy="3387203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BBA790DE-A432-975E-E508-F168AFBC6E1A}"/>
                </a:ext>
              </a:extLst>
            </p:cNvPr>
            <p:cNvSpPr txBox="1">
              <a:spLocks/>
            </p:cNvSpPr>
            <p:nvPr/>
          </p:nvSpPr>
          <p:spPr>
            <a:xfrm>
              <a:off x="1004724" y="1735399"/>
              <a:ext cx="11601450" cy="11449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during         ocean    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FF715C0F-1D55-6761-18B7-3E0B6F98025A}"/>
                </a:ext>
              </a:extLst>
            </p:cNvPr>
            <p:cNvSpPr txBox="1">
              <a:spLocks/>
            </p:cNvSpPr>
            <p:nvPr/>
          </p:nvSpPr>
          <p:spPr>
            <a:xfrm>
              <a:off x="1004724" y="3977673"/>
              <a:ext cx="11601450" cy="11449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journey        build     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C5774-FA1F-F787-EAEA-C2FA1AE49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44607-ADA6-2F25-01AB-9C25D64E84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62EE2316-733F-B641-495F-A5677C17D5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B041C6-1DBA-D0E5-1A2E-0AA95117C047}"/>
              </a:ext>
            </a:extLst>
          </p:cNvPr>
          <p:cNvSpPr txBox="1">
            <a:spLocks/>
          </p:cNvSpPr>
          <p:nvPr/>
        </p:nvSpPr>
        <p:spPr>
          <a:xfrm>
            <a:off x="545316" y="1212351"/>
            <a:ext cx="11101368" cy="493981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During a long ocean journey, the captain misinformed her crew that they would be back in one week. This was incorrect and the journey took over a month. “It was lucky I didn’t run out of food on this journey,” said the ship’s chef with a wry smile.</a:t>
            </a:r>
            <a:endParaRPr lang="en-AU" sz="5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907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15 End of review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 dirty="0">
                <a:solidFill>
                  <a:schemeClr val="bg2"/>
                </a:solidFill>
              </a:rPr>
              <a:t>Slide 16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752775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/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say the sound for gn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read words with gn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write words with gn.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3DE614-2500-DDC6-79A7-93512B15B9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17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1" descr="the letters gn, gn, gn">
            <a:extLst>
              <a:ext uri="{FF2B5EF4-FFF2-40B4-BE49-F238E27FC236}">
                <a16:creationId xmlns:a16="http://schemas.microsoft.com/office/drawing/2014/main" id="{5AA7D30B-6FC4-D102-01DA-B1E9B0B124DA}"/>
              </a:ext>
            </a:extLst>
          </p:cNvPr>
          <p:cNvGrpSpPr/>
          <p:nvPr/>
        </p:nvGrpSpPr>
        <p:grpSpPr>
          <a:xfrm>
            <a:off x="189781" y="2267913"/>
            <a:ext cx="11398370" cy="2322174"/>
            <a:chOff x="207034" y="2164038"/>
            <a:chExt cx="11398370" cy="2322174"/>
          </a:xfrm>
        </p:grpSpPr>
        <p:sp>
          <p:nvSpPr>
            <p:cNvPr id="4" name="Content Placeholder 3">
              <a:extLst>
                <a:ext uri="{FF2B5EF4-FFF2-40B4-BE49-F238E27FC236}">
                  <a16:creationId xmlns:a16="http://schemas.microsoft.com/office/drawing/2014/main" id="{A595FAC5-D9FF-8951-916A-1252D0B0D9EC}"/>
                </a:ext>
              </a:extLst>
            </p:cNvPr>
            <p:cNvSpPr txBox="1">
              <a:spLocks/>
            </p:cNvSpPr>
            <p:nvPr/>
          </p:nvSpPr>
          <p:spPr>
            <a:xfrm>
              <a:off x="207034" y="2205587"/>
              <a:ext cx="3563978" cy="219752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2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gn</a:t>
              </a: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Content Placeholder 3">
              <a:extLst>
                <a:ext uri="{FF2B5EF4-FFF2-40B4-BE49-F238E27FC236}">
                  <a16:creationId xmlns:a16="http://schemas.microsoft.com/office/drawing/2014/main" id="{6A0A62D4-5367-0C91-FFBD-2E8DC748398F}"/>
                </a:ext>
              </a:extLst>
            </p:cNvPr>
            <p:cNvSpPr txBox="1">
              <a:spLocks/>
            </p:cNvSpPr>
            <p:nvPr/>
          </p:nvSpPr>
          <p:spPr>
            <a:xfrm>
              <a:off x="4124230" y="2205588"/>
              <a:ext cx="3563978" cy="228062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2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gn</a:t>
              </a: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3">
              <a:extLst>
                <a:ext uri="{FF2B5EF4-FFF2-40B4-BE49-F238E27FC236}">
                  <a16:creationId xmlns:a16="http://schemas.microsoft.com/office/drawing/2014/main" id="{AAFC1DD5-6FC1-C6F2-BC05-09952BBBE024}"/>
                </a:ext>
              </a:extLst>
            </p:cNvPr>
            <p:cNvSpPr txBox="1">
              <a:spLocks/>
            </p:cNvSpPr>
            <p:nvPr/>
          </p:nvSpPr>
          <p:spPr>
            <a:xfrm>
              <a:off x="8041426" y="2164038"/>
              <a:ext cx="3563978" cy="228062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2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gn</a:t>
              </a: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92901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E5A96D-4156-2003-C6EB-3B5F3AF95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BF556E-D31D-888E-3DE3-FD5FA276C5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18 We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7" name="Group 6" descr="the letters gn, gn, gn">
            <a:extLst>
              <a:ext uri="{FF2B5EF4-FFF2-40B4-BE49-F238E27FC236}">
                <a16:creationId xmlns:a16="http://schemas.microsoft.com/office/drawing/2014/main" id="{BACCA59F-B9EA-B255-31A1-BBDC81816426}"/>
              </a:ext>
            </a:extLst>
          </p:cNvPr>
          <p:cNvGrpSpPr/>
          <p:nvPr/>
        </p:nvGrpSpPr>
        <p:grpSpPr>
          <a:xfrm>
            <a:off x="189781" y="2267913"/>
            <a:ext cx="11398370" cy="2322174"/>
            <a:chOff x="207034" y="2164038"/>
            <a:chExt cx="11398370" cy="2322174"/>
          </a:xfrm>
        </p:grpSpPr>
        <p:sp>
          <p:nvSpPr>
            <p:cNvPr id="8" name="Content Placeholder 3">
              <a:extLst>
                <a:ext uri="{FF2B5EF4-FFF2-40B4-BE49-F238E27FC236}">
                  <a16:creationId xmlns:a16="http://schemas.microsoft.com/office/drawing/2014/main" id="{AF9BFCB8-39B6-0A58-43B7-8585F6DE449F}"/>
                </a:ext>
              </a:extLst>
            </p:cNvPr>
            <p:cNvSpPr txBox="1">
              <a:spLocks/>
            </p:cNvSpPr>
            <p:nvPr/>
          </p:nvSpPr>
          <p:spPr>
            <a:xfrm>
              <a:off x="207034" y="2205587"/>
              <a:ext cx="3563978" cy="219752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2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gn</a:t>
              </a: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Content Placeholder 3">
              <a:extLst>
                <a:ext uri="{FF2B5EF4-FFF2-40B4-BE49-F238E27FC236}">
                  <a16:creationId xmlns:a16="http://schemas.microsoft.com/office/drawing/2014/main" id="{95021124-1C17-0F40-05CC-1980733D30FB}"/>
                </a:ext>
              </a:extLst>
            </p:cNvPr>
            <p:cNvSpPr txBox="1">
              <a:spLocks/>
            </p:cNvSpPr>
            <p:nvPr/>
          </p:nvSpPr>
          <p:spPr>
            <a:xfrm>
              <a:off x="4124230" y="2205588"/>
              <a:ext cx="3563978" cy="228062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2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gn</a:t>
              </a: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3" name="Content Placeholder 3">
              <a:extLst>
                <a:ext uri="{FF2B5EF4-FFF2-40B4-BE49-F238E27FC236}">
                  <a16:creationId xmlns:a16="http://schemas.microsoft.com/office/drawing/2014/main" id="{32C8EFBA-7270-AF62-8FB9-5E005A295588}"/>
                </a:ext>
              </a:extLst>
            </p:cNvPr>
            <p:cNvSpPr txBox="1">
              <a:spLocks/>
            </p:cNvSpPr>
            <p:nvPr/>
          </p:nvSpPr>
          <p:spPr>
            <a:xfrm>
              <a:off x="8041426" y="2164038"/>
              <a:ext cx="3563978" cy="228062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2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gn</a:t>
              </a: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96794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4CADB-9446-6068-C140-A7F6504762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19 I do</a:t>
            </a:r>
            <a:endParaRPr lang="en-AU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DF3348D-6B0E-E02C-13D5-5062F3F5CBF4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40192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gnash      	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60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A71F3-277B-E035-BFC3-3A404C1DB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5C40F0-52AA-FABC-1EEB-588F8A5E52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2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BCC559C2-C695-B415-4BBE-05796BD8F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2" name="Group 1" descr="A swan sitting in a nest wearing a beanie and a scarf with the words, The swan is warm written underneath, and the letters wa and war above the picture of the swan.">
            <a:extLst>
              <a:ext uri="{FF2B5EF4-FFF2-40B4-BE49-F238E27FC236}">
                <a16:creationId xmlns:a16="http://schemas.microsoft.com/office/drawing/2014/main" id="{D64BEECA-242A-FFBD-78F5-D18E152E8F44}"/>
              </a:ext>
            </a:extLst>
          </p:cNvPr>
          <p:cNvGrpSpPr/>
          <p:nvPr/>
        </p:nvGrpSpPr>
        <p:grpSpPr>
          <a:xfrm>
            <a:off x="0" y="533264"/>
            <a:ext cx="12192000" cy="5791472"/>
            <a:chOff x="0" y="533264"/>
            <a:chExt cx="12192000" cy="579147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486F29DE-714F-6666-2120-D2551FED3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18897" y="2029968"/>
              <a:ext cx="9285889" cy="429476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E2DCB009-95B4-D1DF-6CE4-2CD315D5F9F1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wa   war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97F78E2-5775-B393-4D3F-A48EAD534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10506" b="14028"/>
            <a:stretch>
              <a:fillRect/>
            </a:stretch>
          </p:blipFill>
          <p:spPr>
            <a:xfrm>
              <a:off x="4251926" y="2191410"/>
              <a:ext cx="3688145" cy="298111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C28DD48-6A46-57D9-F035-B8B3352A7715}"/>
                </a:ext>
              </a:extLst>
            </p:cNvPr>
            <p:cNvSpPr txBox="1"/>
            <p:nvPr/>
          </p:nvSpPr>
          <p:spPr>
            <a:xfrm>
              <a:off x="0" y="4880415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The s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n is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</a:t>
              </a:r>
              <a:endParaRPr lang="en-AU" sz="7400" dirty="0">
                <a:solidFill>
                  <a:srgbClr val="4557A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85135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D23B-FF81-442C-D093-CAF66874B4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20 I do </a:t>
            </a:r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8BD4E3F-A75B-2BDE-EC65-B6BEB90AA663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40192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gnash      	assign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313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21 I do</a:t>
            </a:r>
            <a:endParaRPr lang="en-AU" dirty="0"/>
          </a:p>
        </p:txBody>
      </p:sp>
      <p:grpSp>
        <p:nvGrpSpPr>
          <p:cNvPr id="4" name="Group 3" descr="gnash, assign, align">
            <a:extLst>
              <a:ext uri="{FF2B5EF4-FFF2-40B4-BE49-F238E27FC236}">
                <a16:creationId xmlns:a16="http://schemas.microsoft.com/office/drawing/2014/main" id="{21BA8A5F-2DD7-91A7-A21F-DA7CBBE55338}"/>
              </a:ext>
            </a:extLst>
          </p:cNvPr>
          <p:cNvGrpSpPr/>
          <p:nvPr/>
        </p:nvGrpSpPr>
        <p:grpSpPr>
          <a:xfrm>
            <a:off x="464654" y="1469482"/>
            <a:ext cx="11906250" cy="3808236"/>
            <a:chOff x="464654" y="1469482"/>
            <a:chExt cx="11906250" cy="3808236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409B8E16-0DD1-EA58-76A7-EDF863FC1DD0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align</a:t>
              </a:r>
              <a:endParaRPr lang="en-AU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D9C2DDA-FCBF-53A1-3E63-2B1B9E02CB10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40192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gnash      	assign</a:t>
              </a:r>
              <a:endParaRPr lang="en-AU" sz="9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17997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22 I do</a:t>
            </a:r>
            <a:endParaRPr lang="en-AU" dirty="0"/>
          </a:p>
        </p:txBody>
      </p:sp>
      <p:grpSp>
        <p:nvGrpSpPr>
          <p:cNvPr id="3" name="Group 2" descr="gnash, assign, align, foreign">
            <a:extLst>
              <a:ext uri="{FF2B5EF4-FFF2-40B4-BE49-F238E27FC236}">
                <a16:creationId xmlns:a16="http://schemas.microsoft.com/office/drawing/2014/main" id="{68F6D2E0-F1B5-4E42-454B-AD9A730BBD61}"/>
              </a:ext>
            </a:extLst>
          </p:cNvPr>
          <p:cNvGrpSpPr/>
          <p:nvPr/>
        </p:nvGrpSpPr>
        <p:grpSpPr>
          <a:xfrm>
            <a:off x="464654" y="1469482"/>
            <a:ext cx="11906250" cy="3808236"/>
            <a:chOff x="464654" y="1469482"/>
            <a:chExt cx="11906250" cy="3808236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2EF614E5-03C8-24F1-5D1C-3D5640E007F3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align</a:t>
              </a:r>
              <a:r>
                <a:rPr lang="en-AU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      		</a:t>
              </a:r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foreign</a:t>
              </a:r>
              <a:endParaRPr lang="en-AU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E605F3CC-38CF-56B4-ED56-DFA5D2F7BFFD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40192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gnash      	assign</a:t>
              </a:r>
              <a:endParaRPr lang="en-AU" sz="9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671810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F5E4E-5A13-57FE-48C2-DEF3DD4A04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23 We do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244F4D3-19DB-4CF0-CEC4-AF2A208ABDB9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3665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gnarl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1614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F05E2-E15F-8B04-AB3D-03BDB4CFB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24 We do</a:t>
            </a:r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C94AE26-447B-E891-F693-EAE651843C18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3665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gnarl         redesigned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21994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25 We do</a:t>
            </a:r>
            <a:endParaRPr lang="en-AU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B9E868B-9A7F-F8D8-73C8-9E92F51E9758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3665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gnarl         redesigned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753E93B-3116-665D-367E-4EE068A88643}"/>
              </a:ext>
            </a:extLst>
          </p:cNvPr>
          <p:cNvSpPr txBox="1">
            <a:spLocks/>
          </p:cNvSpPr>
          <p:nvPr/>
        </p:nvSpPr>
        <p:spPr>
          <a:xfrm>
            <a:off x="464654" y="3911190"/>
            <a:ext cx="11906250" cy="13665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campaign</a:t>
            </a:r>
            <a:endParaRPr lang="en-AU" sz="9200" dirty="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14708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26 We do</a:t>
            </a:r>
            <a:endParaRPr lang="en-AU" dirty="0"/>
          </a:p>
        </p:txBody>
      </p:sp>
      <p:grpSp>
        <p:nvGrpSpPr>
          <p:cNvPr id="4" name="Group 3" descr="torch, for, morning, corncob">
            <a:extLst>
              <a:ext uri="{FF2B5EF4-FFF2-40B4-BE49-F238E27FC236}">
                <a16:creationId xmlns:a16="http://schemas.microsoft.com/office/drawing/2014/main" id="{5B35299B-DE04-FD2E-F861-A4E9A0735119}"/>
              </a:ext>
            </a:extLst>
          </p:cNvPr>
          <p:cNvGrpSpPr/>
          <p:nvPr/>
        </p:nvGrpSpPr>
        <p:grpSpPr>
          <a:xfrm>
            <a:off x="464654" y="1469482"/>
            <a:ext cx="11906250" cy="3808236"/>
            <a:chOff x="464654" y="1469482"/>
            <a:chExt cx="11906250" cy="3808236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381C22A1-0BCC-5F0F-DF26-793D80077A2D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campaign     sovereign</a:t>
              </a:r>
              <a:endParaRPr lang="en-AU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AB6C47E5-7196-53F7-2651-0C193EC9E9F1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gnarl         redesigned</a:t>
              </a:r>
              <a:endParaRPr lang="en-AU" sz="9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87229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66DBE4-709C-FEF1-F426-DD933765B1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27 I do</a:t>
            </a:r>
            <a:endParaRPr lang="en-AU" dirty="0"/>
          </a:p>
        </p:txBody>
      </p:sp>
      <p:pic>
        <p:nvPicPr>
          <p:cNvPr id="5" name="Graphic 1" descr="gnat">
            <a:extLst>
              <a:ext uri="{FF2B5EF4-FFF2-40B4-BE49-F238E27FC236}">
                <a16:creationId xmlns:a16="http://schemas.microsoft.com/office/drawing/2014/main" id="{FE4FAC12-24C3-2F45-5158-FA5B272BE8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973" y="2194601"/>
            <a:ext cx="2468799" cy="24687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67761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405AE87-29A7-8B98-5A05-6FA5064368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28 I do</a:t>
            </a:r>
            <a:endParaRPr lang="en-AU" dirty="0"/>
          </a:p>
        </p:txBody>
      </p:sp>
      <p:pic>
        <p:nvPicPr>
          <p:cNvPr id="11" name="Graphic 1" descr="gnat">
            <a:extLst>
              <a:ext uri="{FF2B5EF4-FFF2-40B4-BE49-F238E27FC236}">
                <a16:creationId xmlns:a16="http://schemas.microsoft.com/office/drawing/2014/main" id="{3CE93D7C-28E6-C3E1-09BD-A05674159B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973" y="2194601"/>
            <a:ext cx="2468799" cy="2468799"/>
          </a:xfrm>
          <a:prstGeom prst="rect">
            <a:avLst/>
          </a:prstGeom>
        </p:spPr>
      </p:pic>
      <p:pic>
        <p:nvPicPr>
          <p:cNvPr id="12" name="Picture 11" descr="gnome">
            <a:extLst>
              <a:ext uri="{FF2B5EF4-FFF2-40B4-BE49-F238E27FC236}">
                <a16:creationId xmlns:a16="http://schemas.microsoft.com/office/drawing/2014/main" id="{8CCAF8D5-8479-F3D3-6781-00B8A13E09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1600" y="2194601"/>
            <a:ext cx="2468799" cy="24687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41351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61FC22D-E4D8-4449-9E17-6CDF688E548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I do </a:t>
            </a:r>
            <a:endParaRPr lang="en-AU" dirty="0"/>
          </a:p>
        </p:txBody>
      </p:sp>
      <p:pic>
        <p:nvPicPr>
          <p:cNvPr id="4" name="Graphic 1" descr="gnat">
            <a:extLst>
              <a:ext uri="{FF2B5EF4-FFF2-40B4-BE49-F238E27FC236}">
                <a16:creationId xmlns:a16="http://schemas.microsoft.com/office/drawing/2014/main" id="{E955BF18-D634-4BED-6D46-56B18A26AB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973" y="2194601"/>
            <a:ext cx="2468799" cy="2468799"/>
          </a:xfrm>
          <a:prstGeom prst="rect">
            <a:avLst/>
          </a:prstGeom>
        </p:spPr>
      </p:pic>
      <p:pic>
        <p:nvPicPr>
          <p:cNvPr id="8" name="Picture 7" descr="gnome">
            <a:extLst>
              <a:ext uri="{FF2B5EF4-FFF2-40B4-BE49-F238E27FC236}">
                <a16:creationId xmlns:a16="http://schemas.microsoft.com/office/drawing/2014/main" id="{12C2D759-60F1-5A88-0CC6-BA926CD190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1600" y="2194601"/>
            <a:ext cx="2468799" cy="2468799"/>
          </a:xfrm>
          <a:prstGeom prst="rect">
            <a:avLst/>
          </a:prstGeom>
        </p:spPr>
      </p:pic>
      <p:pic>
        <p:nvPicPr>
          <p:cNvPr id="11" name="Picture 10" descr="deign">
            <a:extLst>
              <a:ext uri="{FF2B5EF4-FFF2-40B4-BE49-F238E27FC236}">
                <a16:creationId xmlns:a16="http://schemas.microsoft.com/office/drawing/2014/main" id="{1C6DFEBB-3355-7822-36F9-63037C5A6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98228" y="2285763"/>
            <a:ext cx="2468799" cy="24687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98018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0149E-5893-A2C0-F368-D2D871A31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9EF7C8-8A9E-E3F7-4DBB-9F9539AD7FA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3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E0AB6490-F31D-95A2-E873-5442DAEAC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2" name="Group 1" descr="A worm in soil with the words, The worm is working, written underneath and the letters wor above the picture of the worm.">
            <a:extLst>
              <a:ext uri="{FF2B5EF4-FFF2-40B4-BE49-F238E27FC236}">
                <a16:creationId xmlns:a16="http://schemas.microsoft.com/office/drawing/2014/main" id="{E2D138A4-6447-2914-5062-4A41AEFFDADD}"/>
              </a:ext>
            </a:extLst>
          </p:cNvPr>
          <p:cNvGrpSpPr/>
          <p:nvPr/>
        </p:nvGrpSpPr>
        <p:grpSpPr>
          <a:xfrm>
            <a:off x="0" y="533264"/>
            <a:ext cx="12356341" cy="5791472"/>
            <a:chOff x="0" y="533264"/>
            <a:chExt cx="12356341" cy="579147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4AE6A2B5-96D2-388E-9345-07D08D8334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18897" y="2029968"/>
              <a:ext cx="9285889" cy="429476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A89905C8-554E-46E7-059A-219056B759BA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wor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4256151-0530-00E5-378E-B82423D0F11A}"/>
                </a:ext>
              </a:extLst>
            </p:cNvPr>
            <p:cNvSpPr txBox="1"/>
            <p:nvPr/>
          </p:nvSpPr>
          <p:spPr>
            <a:xfrm>
              <a:off x="164342" y="5093630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The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wor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 is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wor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king</a:t>
              </a:r>
              <a:endParaRPr lang="en-AU" sz="7400" dirty="0">
                <a:solidFill>
                  <a:srgbClr val="4557AD"/>
                </a:solidFill>
              </a:endParaRPr>
            </a:p>
          </p:txBody>
        </p:sp>
      </p:grpSp>
      <p:pic>
        <p:nvPicPr>
          <p:cNvPr id="10" name="Picture 9" descr="A worm in soil">
            <a:extLst>
              <a:ext uri="{FF2B5EF4-FFF2-40B4-BE49-F238E27FC236}">
                <a16:creationId xmlns:a16="http://schemas.microsoft.com/office/drawing/2014/main" id="{4CF2F555-A4B5-875D-4721-E023ABA850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254" y="1678946"/>
            <a:ext cx="4184177" cy="418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5417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F03824-E084-CC11-80A1-6FC41544AA7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30 We do</a:t>
            </a:r>
            <a:endParaRPr lang="en-AU" dirty="0"/>
          </a:p>
        </p:txBody>
      </p:sp>
      <p:grpSp>
        <p:nvGrpSpPr>
          <p:cNvPr id="10" name="Group 9" descr="sign">
            <a:extLst>
              <a:ext uri="{FF2B5EF4-FFF2-40B4-BE49-F238E27FC236}">
                <a16:creationId xmlns:a16="http://schemas.microsoft.com/office/drawing/2014/main" id="{9E862F20-CEA7-B338-9156-DB4BDCAC121F}"/>
              </a:ext>
            </a:extLst>
          </p:cNvPr>
          <p:cNvGrpSpPr/>
          <p:nvPr/>
        </p:nvGrpSpPr>
        <p:grpSpPr>
          <a:xfrm>
            <a:off x="874321" y="2313930"/>
            <a:ext cx="2230139" cy="2230139"/>
            <a:chOff x="874321" y="2313930"/>
            <a:chExt cx="2230139" cy="2230139"/>
          </a:xfrm>
        </p:grpSpPr>
        <p:pic>
          <p:nvPicPr>
            <p:cNvPr id="11" name="Graphic 5">
              <a:extLst>
                <a:ext uri="{FF2B5EF4-FFF2-40B4-BE49-F238E27FC236}">
                  <a16:creationId xmlns:a16="http://schemas.microsoft.com/office/drawing/2014/main" id="{FFFFB94B-2422-6D24-07EE-92A16611E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74321" y="2313930"/>
              <a:ext cx="2230139" cy="2230139"/>
            </a:xfrm>
            <a:prstGeom prst="rect">
              <a:avLst/>
            </a:prstGeom>
          </p:spPr>
        </p:pic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B6E73026-CD49-D03A-F268-7121FE3137A2}"/>
                </a:ext>
              </a:extLst>
            </p:cNvPr>
            <p:cNvCxnSpPr>
              <a:cxnSpLocks/>
            </p:cNvCxnSpPr>
            <p:nvPr/>
          </p:nvCxnSpPr>
          <p:spPr>
            <a:xfrm>
              <a:off x="1491950" y="3021676"/>
              <a:ext cx="994879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871350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06352E3-4E17-7DD5-8A98-F545B9B6A9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31 We do </a:t>
            </a:r>
            <a:endParaRPr lang="en-AU" dirty="0"/>
          </a:p>
        </p:txBody>
      </p:sp>
      <p:grpSp>
        <p:nvGrpSpPr>
          <p:cNvPr id="4" name="Group 3" descr="sign">
            <a:extLst>
              <a:ext uri="{FF2B5EF4-FFF2-40B4-BE49-F238E27FC236}">
                <a16:creationId xmlns:a16="http://schemas.microsoft.com/office/drawing/2014/main" id="{33C3B327-65C3-1954-9445-102EFC21A62E}"/>
              </a:ext>
            </a:extLst>
          </p:cNvPr>
          <p:cNvGrpSpPr/>
          <p:nvPr/>
        </p:nvGrpSpPr>
        <p:grpSpPr>
          <a:xfrm>
            <a:off x="874321" y="2313930"/>
            <a:ext cx="2230139" cy="2230139"/>
            <a:chOff x="874321" y="2313930"/>
            <a:chExt cx="2230139" cy="2230139"/>
          </a:xfrm>
        </p:grpSpPr>
        <p:pic>
          <p:nvPicPr>
            <p:cNvPr id="5" name="Graphic 5">
              <a:extLst>
                <a:ext uri="{FF2B5EF4-FFF2-40B4-BE49-F238E27FC236}">
                  <a16:creationId xmlns:a16="http://schemas.microsoft.com/office/drawing/2014/main" id="{5DC32BE2-932E-2A42-0E45-DC3D169C1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74321" y="2313930"/>
              <a:ext cx="2230139" cy="2230139"/>
            </a:xfrm>
            <a:prstGeom prst="rect">
              <a:avLst/>
            </a:prstGeom>
          </p:spPr>
        </p:pic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29AD93A5-743A-EC8F-3D34-5C033CD59296}"/>
                </a:ext>
              </a:extLst>
            </p:cNvPr>
            <p:cNvCxnSpPr>
              <a:cxnSpLocks/>
            </p:cNvCxnSpPr>
            <p:nvPr/>
          </p:nvCxnSpPr>
          <p:spPr>
            <a:xfrm>
              <a:off x="1491950" y="3021676"/>
              <a:ext cx="994879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 descr="gnomes">
            <a:extLst>
              <a:ext uri="{FF2B5EF4-FFF2-40B4-BE49-F238E27FC236}">
                <a16:creationId xmlns:a16="http://schemas.microsoft.com/office/drawing/2014/main" id="{807BE13F-0194-937C-5173-08082BC7BE61}"/>
              </a:ext>
            </a:extLst>
          </p:cNvPr>
          <p:cNvGrpSpPr/>
          <p:nvPr/>
        </p:nvGrpSpPr>
        <p:grpSpPr>
          <a:xfrm>
            <a:off x="4432977" y="1446132"/>
            <a:ext cx="3228212" cy="3817846"/>
            <a:chOff x="4499857" y="1532377"/>
            <a:chExt cx="3663796" cy="436474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5420C6E-B522-88F8-EFB1-1152EAF28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89951" y="2233325"/>
              <a:ext cx="2173702" cy="2173702"/>
            </a:xfrm>
            <a:prstGeom prst="rect">
              <a:avLst/>
            </a:prstGeom>
          </p:spPr>
        </p:pic>
        <p:pic>
          <p:nvPicPr>
            <p:cNvPr id="7" name="Picture 6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B1707BCE-C600-26AD-737E-8658030E58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0675" y="1532377"/>
              <a:ext cx="2096127" cy="2096127"/>
            </a:xfrm>
            <a:prstGeom prst="rect">
              <a:avLst/>
            </a:prstGeom>
          </p:spPr>
        </p:pic>
        <p:pic>
          <p:nvPicPr>
            <p:cNvPr id="9" name="Picture 8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A0B0A626-42FC-0153-2886-425ADBBCC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9857" y="3320176"/>
              <a:ext cx="2576945" cy="2576945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8278115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31E221A-F350-C940-012D-1A3E419734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We do </a:t>
            </a:r>
            <a:endParaRPr lang="en-AU" dirty="0"/>
          </a:p>
        </p:txBody>
      </p:sp>
      <p:pic>
        <p:nvPicPr>
          <p:cNvPr id="4" name="Graphic 5" descr="sign">
            <a:extLst>
              <a:ext uri="{FF2B5EF4-FFF2-40B4-BE49-F238E27FC236}">
                <a16:creationId xmlns:a16="http://schemas.microsoft.com/office/drawing/2014/main" id="{F0205D3E-C599-6078-9A49-FFED81CB14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321" y="2313930"/>
            <a:ext cx="2230139" cy="2230139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2797E3F-8B44-AA0A-07B2-D4C198738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491950" y="3021676"/>
            <a:ext cx="994879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 descr="gnomes">
            <a:extLst>
              <a:ext uri="{FF2B5EF4-FFF2-40B4-BE49-F238E27FC236}">
                <a16:creationId xmlns:a16="http://schemas.microsoft.com/office/drawing/2014/main" id="{9FD5BD31-D86D-3ADE-DEB3-A9278393B244}"/>
              </a:ext>
            </a:extLst>
          </p:cNvPr>
          <p:cNvGrpSpPr/>
          <p:nvPr/>
        </p:nvGrpSpPr>
        <p:grpSpPr>
          <a:xfrm>
            <a:off x="4432977" y="1446132"/>
            <a:ext cx="3228212" cy="3817846"/>
            <a:chOff x="4499857" y="1532377"/>
            <a:chExt cx="3663796" cy="436474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39B40F9B-6F33-9E88-D70B-1D7C41F60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989951" y="2233325"/>
              <a:ext cx="2173702" cy="2173702"/>
            </a:xfrm>
            <a:prstGeom prst="rect">
              <a:avLst/>
            </a:prstGeom>
          </p:spPr>
        </p:pic>
        <p:pic>
          <p:nvPicPr>
            <p:cNvPr id="15" name="Picture 14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D50906CD-8C20-4F4E-2197-A45A7B4A8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0675" y="1532377"/>
              <a:ext cx="2096127" cy="2096127"/>
            </a:xfrm>
            <a:prstGeom prst="rect">
              <a:avLst/>
            </a:prstGeom>
          </p:spPr>
        </p:pic>
        <p:pic>
          <p:nvPicPr>
            <p:cNvPr id="16" name="Picture 15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9F24F0A0-8030-8266-C9E2-4EF959ADC8A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9857" y="3320176"/>
              <a:ext cx="2576945" cy="2576945"/>
            </a:xfrm>
            <a:prstGeom prst="rect">
              <a:avLst/>
            </a:prstGeom>
          </p:spPr>
        </p:pic>
      </p:grpSp>
      <p:pic>
        <p:nvPicPr>
          <p:cNvPr id="11" name="Picture 10" descr="gnash">
            <a:extLst>
              <a:ext uri="{FF2B5EF4-FFF2-40B4-BE49-F238E27FC236}">
                <a16:creationId xmlns:a16="http://schemas.microsoft.com/office/drawing/2014/main" id="{880375A4-1D1E-6135-75A3-FD578D710C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25290" y="2428029"/>
            <a:ext cx="2180619" cy="2180619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BA2F6C4B-DFA1-F517-8974-1B25BCD0E5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8953017" y="3628504"/>
            <a:ext cx="1086851" cy="915565"/>
          </a:xfrm>
          <a:prstGeom prst="straightConnector1">
            <a:avLst/>
          </a:prstGeom>
          <a:ln w="920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775846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4CADB-9446-6068-C140-A7F6504762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33 I do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807CC9-0EF4-F8DB-1D43-199B033F4621}"/>
              </a:ext>
            </a:extLst>
          </p:cNvPr>
          <p:cNvSpPr txBox="1">
            <a:spLocks/>
          </p:cNvSpPr>
          <p:nvPr/>
        </p:nvSpPr>
        <p:spPr>
          <a:xfrm>
            <a:off x="121198" y="2828835"/>
            <a:ext cx="11949604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answer    answer    answer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92007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F5E4E-5A13-57FE-48C2-DEF3DD4A0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34 We do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BB76C5B-84BE-B009-D910-0A154D6022F9}"/>
              </a:ext>
            </a:extLst>
          </p:cNvPr>
          <p:cNvSpPr txBox="1">
            <a:spLocks/>
          </p:cNvSpPr>
          <p:nvPr/>
        </p:nvSpPr>
        <p:spPr>
          <a:xfrm>
            <a:off x="121198" y="2828835"/>
            <a:ext cx="11949604" cy="12003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answer    answer    answer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58027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D05F84-14B1-26D3-70E8-59125000C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FC301-9206-CEAC-19AE-8D3524EEA8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35 I do </a:t>
            </a:r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01E1594-8512-6FF7-95ED-3F800C503A19}"/>
              </a:ext>
            </a:extLst>
          </p:cNvPr>
          <p:cNvSpPr txBox="1">
            <a:spLocks/>
          </p:cNvSpPr>
          <p:nvPr/>
        </p:nvSpPr>
        <p:spPr>
          <a:xfrm>
            <a:off x="525224" y="1704834"/>
            <a:ext cx="10730542" cy="42332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sign on the door said ‘Gnomes for sale’. Ben wondered if he should go in, but his dog began gnashing his teeth and growling.</a:t>
            </a:r>
            <a:r>
              <a:rPr lang="en-AU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“Well, that’s my answer,” thought Ben. “No shopping for gnomes today. This dog needs to go home and gnaw on a yummy bone.”</a:t>
            </a:r>
            <a:endParaRPr lang="en-US" sz="4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37240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39FF27-3E75-0CBC-DE69-1170FF7905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36 We do</a:t>
            </a:r>
            <a:endParaRPr lang="en-AU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014E3AB-942C-1C27-D229-ECA86E1A3874}"/>
              </a:ext>
            </a:extLst>
          </p:cNvPr>
          <p:cNvSpPr txBox="1">
            <a:spLocks/>
          </p:cNvSpPr>
          <p:nvPr/>
        </p:nvSpPr>
        <p:spPr>
          <a:xfrm>
            <a:off x="732278" y="1600311"/>
            <a:ext cx="10727443" cy="42332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“Mum likes the design of this sign,” </a:t>
            </a:r>
            <a:b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said Dad. “But I like the other design better. What do you think?” I thought about my answer and then said, “I think I could design a better sign.” </a:t>
            </a:r>
            <a:b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So Dad assigned me the task of designing the new sign.</a:t>
            </a:r>
            <a:endParaRPr lang="en-AU" sz="4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3292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8681C6-8A71-1A1A-970D-5F0EA4B414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37 I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5723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446A7-1E6F-F121-2C5E-B02EF89C2B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38 We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73119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39 Check for understanding</a:t>
            </a:r>
            <a:endParaRPr lang="en-A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 dirty="0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2444455"/>
            <a:ext cx="2259493" cy="125572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 </a:t>
            </a:r>
            <a:b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E1BBD2-AE24-813F-0C9A-CC9BDA2D20CD}"/>
              </a:ext>
            </a:extLst>
          </p:cNvPr>
          <p:cNvSpPr txBox="1"/>
          <p:nvPr/>
        </p:nvSpPr>
        <p:spPr>
          <a:xfrm>
            <a:off x="4017222" y="3312384"/>
            <a:ext cx="150233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gn</a:t>
            </a:r>
            <a:endParaRPr lang="en-AU" sz="96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323799" y="3531948"/>
            <a:ext cx="2883070" cy="21770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sign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align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gnarl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56924" y="1891643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7" name="Picture 6" descr="gnash">
            <a:extLst>
              <a:ext uri="{FF2B5EF4-FFF2-40B4-BE49-F238E27FC236}">
                <a16:creationId xmlns:a16="http://schemas.microsoft.com/office/drawing/2014/main" id="{51C3F29B-273B-A73B-7CA5-E25A903EA4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19246" y="3233618"/>
            <a:ext cx="860937" cy="860937"/>
          </a:xfrm>
          <a:prstGeom prst="rect">
            <a:avLst/>
          </a:prstGeom>
        </p:spPr>
      </p:pic>
      <p:pic>
        <p:nvPicPr>
          <p:cNvPr id="6" name="Picture 5" descr="design">
            <a:extLst>
              <a:ext uri="{FF2B5EF4-FFF2-40B4-BE49-F238E27FC236}">
                <a16:creationId xmlns:a16="http://schemas.microsoft.com/office/drawing/2014/main" id="{68F43B59-FD6A-19B4-BDA8-F99638D4C2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19246" y="4398701"/>
            <a:ext cx="802415" cy="802415"/>
          </a:xfrm>
          <a:prstGeom prst="rect">
            <a:avLst/>
          </a:prstGeom>
        </p:spPr>
      </p:pic>
      <p:pic>
        <p:nvPicPr>
          <p:cNvPr id="2" name="Picture 1" descr="gnome">
            <a:extLst>
              <a:ext uri="{FF2B5EF4-FFF2-40B4-BE49-F238E27FC236}">
                <a16:creationId xmlns:a16="http://schemas.microsoft.com/office/drawing/2014/main" id="{108BDE09-945B-8032-1561-532E24161C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91763" y="5439905"/>
            <a:ext cx="1047674" cy="1047674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0F5F2F2-B214-E2E3-F5DF-EAE5E694E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9777046" y="3768966"/>
            <a:ext cx="505299" cy="325589"/>
          </a:xfrm>
          <a:prstGeom prst="straightConnector1">
            <a:avLst/>
          </a:prstGeom>
          <a:ln w="603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75015-717E-F5F5-BBC1-5E379169A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89562-AEC2-538A-DDCB-AC169C4A0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4 Review You do</a:t>
            </a:r>
          </a:p>
        </p:txBody>
      </p:sp>
      <p:grpSp>
        <p:nvGrpSpPr>
          <p:cNvPr id="4" name="Group 3" descr="An image of a chef with the name Champ written on his chef's hat next to a Christmas tree, with the words Champ the Christmas chef written underneath and the letters ch above.">
            <a:extLst>
              <a:ext uri="{FF2B5EF4-FFF2-40B4-BE49-F238E27FC236}">
                <a16:creationId xmlns:a16="http://schemas.microsoft.com/office/drawing/2014/main" id="{443F9F9B-68DE-C9D9-549E-1B11058AEA0C}"/>
              </a:ext>
            </a:extLst>
          </p:cNvPr>
          <p:cNvGrpSpPr/>
          <p:nvPr/>
        </p:nvGrpSpPr>
        <p:grpSpPr>
          <a:xfrm>
            <a:off x="0" y="533264"/>
            <a:ext cx="12192000" cy="5791472"/>
            <a:chOff x="0" y="533264"/>
            <a:chExt cx="12192000" cy="579147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0271B6C-160B-1229-F6AC-0BEBC3A3C157}"/>
                </a:ext>
              </a:extLst>
            </p:cNvPr>
            <p:cNvSpPr txBox="1"/>
            <p:nvPr/>
          </p:nvSpPr>
          <p:spPr>
            <a:xfrm>
              <a:off x="1" y="5097940"/>
              <a:ext cx="12191999" cy="10464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62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amp the </a:t>
              </a:r>
              <a:r>
                <a:rPr lang="en-US" sz="62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ristmas </a:t>
              </a:r>
              <a:r>
                <a:rPr lang="en-US" sz="62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ef</a:t>
              </a:r>
              <a:endParaRPr lang="en-AU" sz="6200" u="sng" dirty="0">
                <a:solidFill>
                  <a:srgbClr val="4557AD"/>
                </a:solidFill>
              </a:endParaRPr>
            </a:p>
          </p:txBody>
        </p:sp>
        <p:grpSp>
          <p:nvGrpSpPr>
            <p:cNvPr id="7" name="Group 6" descr="An image of a chef with the name Champ written on his chef's hat next to a Christmas tree, with the words Champ the Christmas chef written underneath, and the letters ch above">
              <a:extLst>
                <a:ext uri="{FF2B5EF4-FFF2-40B4-BE49-F238E27FC236}">
                  <a16:creationId xmlns:a16="http://schemas.microsoft.com/office/drawing/2014/main" id="{D6207E97-54DC-D040-47BD-80FEC4591F4A}"/>
                </a:ext>
              </a:extLst>
            </p:cNvPr>
            <p:cNvGrpSpPr/>
            <p:nvPr/>
          </p:nvGrpSpPr>
          <p:grpSpPr>
            <a:xfrm>
              <a:off x="0" y="533264"/>
              <a:ext cx="12192000" cy="5791472"/>
              <a:chOff x="0" y="533264"/>
              <a:chExt cx="12192000" cy="5791472"/>
            </a:xfrm>
          </p:grpSpPr>
          <p:sp>
            <p:nvSpPr>
              <p:cNvPr id="8" name="Rounded Rectangle 3">
                <a:extLst>
                  <a:ext uri="{FF2B5EF4-FFF2-40B4-BE49-F238E27FC236}">
                    <a16:creationId xmlns:a16="http://schemas.microsoft.com/office/drawing/2014/main" id="{60D18A6E-E377-B361-B027-ED9A895729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1418897" y="2029968"/>
                <a:ext cx="9285889" cy="4294768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D9ECE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/>
              </a:p>
            </p:txBody>
          </p:sp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0208C63B-6428-34CE-7789-82607103D79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533264"/>
                <a:ext cx="12192000" cy="16581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0" dirty="0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 ch</a:t>
                </a:r>
                <a:endParaRPr lang="en-AU" sz="11000" dirty="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</p:grpSp>
      </p:grpSp>
      <p:pic>
        <p:nvPicPr>
          <p:cNvPr id="3" name="Graphic 2" descr="A chef with is wearing a chef's hat and has the name the name Champ on it. He is standing next to a Christmas tree. ">
            <a:extLst>
              <a:ext uri="{FF2B5EF4-FFF2-40B4-BE49-F238E27FC236}">
                <a16:creationId xmlns:a16="http://schemas.microsoft.com/office/drawing/2014/main" id="{05915A88-A73A-D844-C68B-631D3C89F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58357" y="1940215"/>
            <a:ext cx="4075286" cy="31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5731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40 Check for understanding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pic>
        <p:nvPicPr>
          <p:cNvPr id="2" name="Picture 1" descr="Image of Phase 23, lesson 3 student sheet">
            <a:extLst>
              <a:ext uri="{FF2B5EF4-FFF2-40B4-BE49-F238E27FC236}">
                <a16:creationId xmlns:a16="http://schemas.microsoft.com/office/drawing/2014/main" id="{384FF3A5-9ADD-594A-A96A-78E8B9D9D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0645" y="515661"/>
            <a:ext cx="3951504" cy="55812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41 You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 dirty="0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62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42 End of presentation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5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E1F4140E-64A1-C917-7C8E-0EFF4BF2342B}"/>
              </a:ext>
            </a:extLst>
          </p:cNvPr>
          <p:cNvSpPr txBox="1">
            <a:spLocks/>
          </p:cNvSpPr>
          <p:nvPr/>
        </p:nvSpPr>
        <p:spPr>
          <a:xfrm>
            <a:off x="1943100" y="1928588"/>
            <a:ext cx="3314700" cy="300082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1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o</a:t>
            </a:r>
            <a:endParaRPr lang="en-AU" sz="21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40F961-2515-A6E8-4460-A10DF867F931}"/>
              </a:ext>
            </a:extLst>
          </p:cNvPr>
          <p:cNvSpPr txBox="1">
            <a:spLocks/>
          </p:cNvSpPr>
          <p:nvPr/>
        </p:nvSpPr>
        <p:spPr>
          <a:xfrm>
            <a:off x="2079973" y="3711639"/>
            <a:ext cx="3786794" cy="1217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3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3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(as in mother)</a:t>
            </a:r>
            <a:endParaRPr lang="en-AU" sz="36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F66E7334-4574-047B-8DC8-D58B52C9BB85}"/>
              </a:ext>
            </a:extLst>
          </p:cNvPr>
          <p:cNvSpPr txBox="1">
            <a:spLocks/>
          </p:cNvSpPr>
          <p:nvPr/>
        </p:nvSpPr>
        <p:spPr>
          <a:xfrm>
            <a:off x="5641848" y="1928587"/>
            <a:ext cx="4169664" cy="300082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1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wr</a:t>
            </a:r>
            <a:endParaRPr lang="en-AU" sz="21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6 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6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</a:t>
            </a:r>
            <a:r>
              <a:rPr lang="en-AU" sz="800" baseline="0" dirty="0">
                <a:solidFill>
                  <a:schemeClr val="bg2"/>
                </a:solidFill>
                <a:latin typeface="+mn-lt"/>
              </a:rPr>
              <a:t> 7 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6" name="Group 5" descr="took, outliet, howled, rais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285750" y="1783759"/>
            <a:ext cx="11906250" cy="3640797"/>
            <a:chOff x="285750" y="1783759"/>
            <a:chExt cx="11906250" cy="3640797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wriggled       worthwhile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ward             brochure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3" name="Picture 2" descr="anchor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2888" y="1490048"/>
            <a:ext cx="2472254" cy="2472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shovel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5981" y="1291512"/>
            <a:ext cx="2972693" cy="2972693"/>
          </a:xfrm>
          <a:prstGeom prst="rect">
            <a:avLst/>
          </a:prstGeom>
        </p:spPr>
      </p:pic>
      <p:pic>
        <p:nvPicPr>
          <p:cNvPr id="9" name="Picture 8" descr="wrong">
            <a:extLst>
              <a:ext uri="{FF2B5EF4-FFF2-40B4-BE49-F238E27FC236}">
                <a16:creationId xmlns:a16="http://schemas.microsoft.com/office/drawing/2014/main" id="{549E2417-5449-C7C8-7480-97689BCA9F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126" y="3962302"/>
            <a:ext cx="1986455" cy="1986455"/>
          </a:xfrm>
          <a:prstGeom prst="rect">
            <a:avLst/>
          </a:prstGeom>
        </p:spPr>
      </p:pic>
      <p:pic>
        <p:nvPicPr>
          <p:cNvPr id="4" name="Picture 3" descr="wasp">
            <a:extLst>
              <a:ext uri="{FF2B5EF4-FFF2-40B4-BE49-F238E27FC236}">
                <a16:creationId xmlns:a16="http://schemas.microsoft.com/office/drawing/2014/main" id="{98C82009-07BA-56C5-095F-9DF8E184E2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333658" y="3742265"/>
            <a:ext cx="2059084" cy="20590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9 Prefix review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mis-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PROJECT_OPEN" val="0"/>
  <p:tag name="ARTICULATE_SLIDE_COUNT" val="2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525E52-B4B6-48F7-AF23-6CCBAE65BCE7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purl.org/dc/terms/"/>
    <ds:schemaRef ds:uri="ff236c08-9611-4854-a4bb-16d44b7327b6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64eff3df-e3d6-48ed-978f-45ff25640900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4639</Words>
  <Application>Microsoft Office PowerPoint</Application>
  <PresentationFormat>Widescreen</PresentationFormat>
  <Paragraphs>645</Paragraphs>
  <Slides>42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1" baseType="lpstr">
      <vt:lpstr>Aptos</vt:lpstr>
      <vt:lpstr>Arial</vt:lpstr>
      <vt:lpstr>Calibri</vt:lpstr>
      <vt:lpstr>Calibri Light</vt:lpstr>
      <vt:lpstr>Courier New</vt:lpstr>
      <vt:lpstr>Symbol</vt:lpstr>
      <vt:lpstr>Tenorite</vt:lpstr>
      <vt:lpstr>Times New Roman</vt:lpstr>
      <vt:lpstr>Office Theme</vt:lpstr>
      <vt:lpstr>Slide 1 Phase 23, lesson 3 Explicit teaching gn says /n/</vt:lpstr>
      <vt:lpstr>Slide 2 Review You do</vt:lpstr>
      <vt:lpstr>Slide 3 Review You do</vt:lpstr>
      <vt:lpstr>Slide 4 Review You do</vt:lpstr>
      <vt:lpstr>Slide 5 Review You do</vt:lpstr>
      <vt:lpstr>Slide 6 Review You do</vt:lpstr>
      <vt:lpstr>Slide  7 Review You do</vt:lpstr>
      <vt:lpstr>Slide 8 Review You do</vt:lpstr>
      <vt:lpstr>Slide 9 Prefix review</vt:lpstr>
      <vt:lpstr>Slide 10 Review You do</vt:lpstr>
      <vt:lpstr>Slide 11 Review You do</vt:lpstr>
      <vt:lpstr>Slide 12 Review You do</vt:lpstr>
      <vt:lpstr>Slide 13 Review You do</vt:lpstr>
      <vt:lpstr>Slide 14 Review You do</vt:lpstr>
      <vt:lpstr>Slide 15 End of review</vt:lpstr>
      <vt:lpstr>Slide 16 Learning intention and success criteria</vt:lpstr>
      <vt:lpstr>Slide 17 I do</vt:lpstr>
      <vt:lpstr>Slide 18 We do</vt:lpstr>
      <vt:lpstr>Slide 19 I do</vt:lpstr>
      <vt:lpstr>Slide 20 I do </vt:lpstr>
      <vt:lpstr>Slide 21 I do</vt:lpstr>
      <vt:lpstr>Slide 22 I do</vt:lpstr>
      <vt:lpstr>Slide 23 We do </vt:lpstr>
      <vt:lpstr>Slide 24 We do</vt:lpstr>
      <vt:lpstr>Slide 25 We do</vt:lpstr>
      <vt:lpstr>Slide 26 We do</vt:lpstr>
      <vt:lpstr>Slide 27 I do</vt:lpstr>
      <vt:lpstr>Slide 28 I do</vt:lpstr>
      <vt:lpstr>Slide 29 I do </vt:lpstr>
      <vt:lpstr>Slide 30 We do</vt:lpstr>
      <vt:lpstr>Slide 31 We do </vt:lpstr>
      <vt:lpstr>Slide 32 We do </vt:lpstr>
      <vt:lpstr>Slide 33 I do</vt:lpstr>
      <vt:lpstr>Slide 34 We do </vt:lpstr>
      <vt:lpstr>Slide 35 I do </vt:lpstr>
      <vt:lpstr>Slide 36 We do</vt:lpstr>
      <vt:lpstr>Slide 37 I do </vt:lpstr>
      <vt:lpstr>Slide 38 We do </vt:lpstr>
      <vt:lpstr>Slide 39 Check for understanding</vt:lpstr>
      <vt:lpstr>Slide 40 Check for understanding </vt:lpstr>
      <vt:lpstr>Slide 41 You do</vt:lpstr>
      <vt:lpstr>Slide 42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2026-03-23T21:56:09Z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